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1"/>
    <p:sldMasterId id="2147483675" r:id="rId2"/>
  </p:sldMasterIdLst>
  <p:notesMasterIdLst>
    <p:notesMasterId r:id="rId23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</p:sldIdLst>
  <p:sldSz cx="9144000" cy="5143500" type="screen16x9"/>
  <p:notesSz cx="6858000" cy="9144000"/>
  <p:embeddedFontLst>
    <p:embeddedFont>
      <p:font typeface="Average" panose="020B0604020202020204" charset="0"/>
      <p:regular r:id="rId24"/>
    </p:embeddedFont>
    <p:embeddedFont>
      <p:font typeface="Oswald" panose="020B0604020202020204" charset="0"/>
      <p:regular r:id="rId25"/>
      <p:bold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58" d="100"/>
          <a:sy n="158" d="100"/>
        </p:scale>
        <p:origin x="264" y="14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3.fntdata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2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1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beb75d0330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beb75d0330_1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be93644e7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be93644e7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bebc0de716_4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bebc0de716_4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beb86ce9e7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beb86ce9e7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be93644e76_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be93644e76_1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beb75d0330_1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beb75d0330_1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bebc0de716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bebc0de716_1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bebc0de716_1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bebc0de716_1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beb86ce9e7_9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beb86ce9e7_9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bebc0de716_1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bebc0de716_1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beb86ce9e7_9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beb86ce9e7_9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beb75d0330_5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gbeb75d0330_5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beb75d0330_5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gbeb75d0330_5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beb75d0330_1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beb75d0330_1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be93645393_1_6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be93645393_1_6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beb75d0330_1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beb75d0330_1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beb75d0330_1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beb75d0330_1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beb75d0330_1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beb75d0330_1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beb75d0330_1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beb75d0330_1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beb75d0330_1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beb75d0330_1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Google Shape;11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>
            <a:spLocks noGrp="1"/>
          </p:cNvSpPr>
          <p:nvPr>
            <p:ph type="body" idx="1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>
  <p:cSld name="Title Slid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4" descr="A picture containing game, holding, table, pers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/>
          <p:cNvSpPr txBox="1">
            <a:spLocks noGrp="1"/>
          </p:cNvSpPr>
          <p:nvPr>
            <p:ph type="ctrTitle"/>
          </p:nvPr>
        </p:nvSpPr>
        <p:spPr>
          <a:xfrm>
            <a:off x="302341" y="548687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sz="48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4"/>
          <p:cNvSpPr txBox="1">
            <a:spLocks noGrp="1"/>
          </p:cNvSpPr>
          <p:nvPr>
            <p:ph type="subTitle" idx="1"/>
          </p:nvPr>
        </p:nvSpPr>
        <p:spPr>
          <a:xfrm>
            <a:off x="302341" y="2433256"/>
            <a:ext cx="6858000" cy="25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4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67" name="Google Shape;67;p14"/>
          <p:cNvSpPr txBox="1">
            <a:spLocks noGrp="1"/>
          </p:cNvSpPr>
          <p:nvPr>
            <p:ph type="dt" idx="10"/>
          </p:nvPr>
        </p:nvSpPr>
        <p:spPr>
          <a:xfrm>
            <a:off x="628650" y="5663220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4"/>
          <p:cNvSpPr txBox="1">
            <a:spLocks noGrp="1"/>
          </p:cNvSpPr>
          <p:nvPr>
            <p:ph type="ftr" idx="11"/>
          </p:nvPr>
        </p:nvSpPr>
        <p:spPr>
          <a:xfrm>
            <a:off x="3028950" y="5663220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4"/>
          <p:cNvSpPr txBox="1">
            <a:spLocks noGrp="1"/>
          </p:cNvSpPr>
          <p:nvPr>
            <p:ph type="sldNum" idx="12"/>
          </p:nvPr>
        </p:nvSpPr>
        <p:spPr>
          <a:xfrm>
            <a:off x="6457950" y="5663220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0" name="Google Shape;70;p14"/>
          <p:cNvSpPr txBox="1">
            <a:spLocks noGrp="1"/>
          </p:cNvSpPr>
          <p:nvPr>
            <p:ph type="body" idx="2"/>
          </p:nvPr>
        </p:nvSpPr>
        <p:spPr>
          <a:xfrm>
            <a:off x="302341" y="3185531"/>
            <a:ext cx="4614862" cy="232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4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175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0" i="0">
                <a:latin typeface="Arial"/>
                <a:ea typeface="Arial"/>
                <a:cs typeface="Arial"/>
                <a:sym typeface="Arial"/>
              </a:defRPr>
            </a:lvl2pPr>
            <a:lvl3pPr marL="1371600" lvl="2" indent="-3175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3pPr>
            <a:lvl4pPr marL="1828800" lvl="3" indent="-3175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pic>
        <p:nvPicPr>
          <p:cNvPr id="71" name="Google Shape;71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092500" y="4797937"/>
            <a:ext cx="693732" cy="13263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4" descr="Logo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95866" y="4619029"/>
            <a:ext cx="962844" cy="3434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Title Slide">
  <p:cSld name="1_Title Slid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>
            <a:spLocks noGrp="1"/>
          </p:cNvSpPr>
          <p:nvPr>
            <p:ph type="ctrTitle"/>
          </p:nvPr>
        </p:nvSpPr>
        <p:spPr>
          <a:xfrm>
            <a:off x="302341" y="548687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sz="48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5"/>
          <p:cNvSpPr txBox="1">
            <a:spLocks noGrp="1"/>
          </p:cNvSpPr>
          <p:nvPr>
            <p:ph type="subTitle" idx="1"/>
          </p:nvPr>
        </p:nvSpPr>
        <p:spPr>
          <a:xfrm>
            <a:off x="302341" y="2433256"/>
            <a:ext cx="6858000" cy="25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4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76" name="Google Shape;76;p15"/>
          <p:cNvSpPr txBox="1">
            <a:spLocks noGrp="1"/>
          </p:cNvSpPr>
          <p:nvPr>
            <p:ph type="dt" idx="10"/>
          </p:nvPr>
        </p:nvSpPr>
        <p:spPr>
          <a:xfrm>
            <a:off x="628650" y="5663220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5"/>
          <p:cNvSpPr txBox="1">
            <a:spLocks noGrp="1"/>
          </p:cNvSpPr>
          <p:nvPr>
            <p:ph type="ftr" idx="11"/>
          </p:nvPr>
        </p:nvSpPr>
        <p:spPr>
          <a:xfrm>
            <a:off x="3028950" y="5663220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5"/>
          <p:cNvSpPr txBox="1">
            <a:spLocks noGrp="1"/>
          </p:cNvSpPr>
          <p:nvPr>
            <p:ph type="sldNum" idx="12"/>
          </p:nvPr>
        </p:nvSpPr>
        <p:spPr>
          <a:xfrm>
            <a:off x="6457950" y="5663220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9" name="Google Shape;79;p15"/>
          <p:cNvSpPr txBox="1">
            <a:spLocks noGrp="1"/>
          </p:cNvSpPr>
          <p:nvPr>
            <p:ph type="body" idx="2"/>
          </p:nvPr>
        </p:nvSpPr>
        <p:spPr>
          <a:xfrm>
            <a:off x="302341" y="3185531"/>
            <a:ext cx="4614862" cy="232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4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175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0" i="0">
                <a:latin typeface="Arial"/>
                <a:ea typeface="Arial"/>
                <a:cs typeface="Arial"/>
                <a:sym typeface="Arial"/>
              </a:defRPr>
            </a:lvl2pPr>
            <a:lvl3pPr marL="1371600" lvl="2" indent="-3175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3pPr>
            <a:lvl4pPr marL="1828800" lvl="3" indent="-3175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pic>
        <p:nvPicPr>
          <p:cNvPr id="80" name="Google Shape;80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92500" y="4797937"/>
            <a:ext cx="693732" cy="132633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5" descr="Logo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95866" y="4619029"/>
            <a:ext cx="962844" cy="3434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 White">
  <p:cSld name="Title Slide Whit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6" descr="A picture containing gam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6"/>
          <p:cNvSpPr txBox="1">
            <a:spLocks noGrp="1"/>
          </p:cNvSpPr>
          <p:nvPr>
            <p:ph type="ctrTitle"/>
          </p:nvPr>
        </p:nvSpPr>
        <p:spPr>
          <a:xfrm>
            <a:off x="302341" y="548687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Arial"/>
              <a:buNone/>
              <a:defRPr sz="4800" b="1" i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6"/>
          <p:cNvSpPr txBox="1">
            <a:spLocks noGrp="1"/>
          </p:cNvSpPr>
          <p:nvPr>
            <p:ph type="subTitle" idx="1"/>
          </p:nvPr>
        </p:nvSpPr>
        <p:spPr>
          <a:xfrm>
            <a:off x="302341" y="2433256"/>
            <a:ext cx="6858000" cy="25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2"/>
              </a:buClr>
              <a:buSzPts val="1300"/>
              <a:buNone/>
              <a:defRPr sz="1400" b="1" i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86" name="Google Shape;86;p16"/>
          <p:cNvSpPr txBox="1">
            <a:spLocks noGrp="1"/>
          </p:cNvSpPr>
          <p:nvPr>
            <p:ph type="dt" idx="10"/>
          </p:nvPr>
        </p:nvSpPr>
        <p:spPr>
          <a:xfrm>
            <a:off x="628650" y="5663220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6"/>
          <p:cNvSpPr txBox="1">
            <a:spLocks noGrp="1"/>
          </p:cNvSpPr>
          <p:nvPr>
            <p:ph type="ftr" idx="11"/>
          </p:nvPr>
        </p:nvSpPr>
        <p:spPr>
          <a:xfrm>
            <a:off x="3028950" y="5663220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6"/>
          <p:cNvSpPr txBox="1">
            <a:spLocks noGrp="1"/>
          </p:cNvSpPr>
          <p:nvPr>
            <p:ph type="sldNum" idx="12"/>
          </p:nvPr>
        </p:nvSpPr>
        <p:spPr>
          <a:xfrm>
            <a:off x="6457950" y="5663220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9" name="Google Shape;89;p16"/>
          <p:cNvSpPr txBox="1">
            <a:spLocks noGrp="1"/>
          </p:cNvSpPr>
          <p:nvPr>
            <p:ph type="body" idx="2"/>
          </p:nvPr>
        </p:nvSpPr>
        <p:spPr>
          <a:xfrm>
            <a:off x="302341" y="3185531"/>
            <a:ext cx="4614862" cy="232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2"/>
              </a:buClr>
              <a:buSzPts val="1300"/>
              <a:buNone/>
              <a:defRPr sz="1400" b="1" i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175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2"/>
              </a:buClr>
              <a:buSzPts val="1400"/>
              <a:buChar char="•"/>
              <a:defRPr b="0" i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3175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3pPr>
            <a:lvl4pPr marL="1828800" lvl="3" indent="-3175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pic>
        <p:nvPicPr>
          <p:cNvPr id="90" name="Google Shape;90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092440" y="4800600"/>
            <a:ext cx="692658" cy="132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95866" y="4616750"/>
            <a:ext cx="956120" cy="3426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 Photo">
  <p:cSld name="Title Slide Photo">
    <p:bg>
      <p:bgPr>
        <a:solidFill>
          <a:srgbClr val="EDEEEF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>
            <a:spLocks noGrp="1"/>
          </p:cNvSpPr>
          <p:nvPr>
            <p:ph type="pic" idx="2"/>
          </p:nvPr>
        </p:nvSpPr>
        <p:spPr>
          <a:xfrm>
            <a:off x="6104726" y="482321"/>
            <a:ext cx="3340510" cy="3411288"/>
          </a:xfrm>
          <a:prstGeom prst="ellipse">
            <a:avLst/>
          </a:prstGeom>
          <a:solidFill>
            <a:srgbClr val="C7CAC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5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alatino"/>
              <a:buChar char="–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alatino"/>
              <a:buChar char="–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02341" y="548687"/>
            <a:ext cx="5802384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Arial"/>
              <a:buNone/>
              <a:defRPr sz="4800" b="1" i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7"/>
          <p:cNvSpPr txBox="1">
            <a:spLocks noGrp="1"/>
          </p:cNvSpPr>
          <p:nvPr>
            <p:ph type="subTitle" idx="1"/>
          </p:nvPr>
        </p:nvSpPr>
        <p:spPr>
          <a:xfrm>
            <a:off x="302341" y="2433256"/>
            <a:ext cx="5812708" cy="25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2"/>
              </a:buClr>
              <a:buSzPts val="1300"/>
              <a:buNone/>
              <a:defRPr sz="1400" b="1" i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96" name="Google Shape;96;p17"/>
          <p:cNvSpPr txBox="1">
            <a:spLocks noGrp="1"/>
          </p:cNvSpPr>
          <p:nvPr>
            <p:ph type="dt" idx="10"/>
          </p:nvPr>
        </p:nvSpPr>
        <p:spPr>
          <a:xfrm>
            <a:off x="628650" y="5663220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7"/>
          <p:cNvSpPr txBox="1">
            <a:spLocks noGrp="1"/>
          </p:cNvSpPr>
          <p:nvPr>
            <p:ph type="ftr" idx="11"/>
          </p:nvPr>
        </p:nvSpPr>
        <p:spPr>
          <a:xfrm>
            <a:off x="3028950" y="5663220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7"/>
          <p:cNvSpPr txBox="1">
            <a:spLocks noGrp="1"/>
          </p:cNvSpPr>
          <p:nvPr>
            <p:ph type="sldNum" idx="12"/>
          </p:nvPr>
        </p:nvSpPr>
        <p:spPr>
          <a:xfrm>
            <a:off x="6457950" y="5663220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" name="Google Shape;99;p17"/>
          <p:cNvSpPr txBox="1">
            <a:spLocks noGrp="1"/>
          </p:cNvSpPr>
          <p:nvPr>
            <p:ph type="body" idx="3"/>
          </p:nvPr>
        </p:nvSpPr>
        <p:spPr>
          <a:xfrm>
            <a:off x="302341" y="3185531"/>
            <a:ext cx="4614862" cy="232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2"/>
              </a:buClr>
              <a:buSzPts val="1300"/>
              <a:buNone/>
              <a:defRPr sz="1400" b="1" i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175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2"/>
              </a:buClr>
              <a:buSzPts val="1400"/>
              <a:buChar char="•"/>
              <a:defRPr>
                <a:solidFill>
                  <a:schemeClr val="dk2"/>
                </a:solidFill>
              </a:defRPr>
            </a:lvl2pPr>
            <a:lvl3pPr marL="1371600" lvl="2" indent="-3175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3pPr>
            <a:lvl4pPr marL="1828800" lvl="3" indent="-3175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pic>
        <p:nvPicPr>
          <p:cNvPr id="100" name="Google Shape;100;p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092440" y="4800600"/>
            <a:ext cx="692658" cy="132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5866" y="4616750"/>
            <a:ext cx="956120" cy="3426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and Circular Photo">
  <p:cSld name="Text and Circular Photo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 txBox="1">
            <a:spLocks noGrp="1"/>
          </p:cNvSpPr>
          <p:nvPr>
            <p:ph type="title"/>
          </p:nvPr>
        </p:nvSpPr>
        <p:spPr>
          <a:xfrm>
            <a:off x="285750" y="644652"/>
            <a:ext cx="8572500" cy="373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Arial"/>
              <a:buNone/>
              <a:defRPr b="1" i="0"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18"/>
          <p:cNvSpPr txBox="1">
            <a:spLocks noGrp="1"/>
          </p:cNvSpPr>
          <p:nvPr>
            <p:ph type="body" idx="1"/>
          </p:nvPr>
        </p:nvSpPr>
        <p:spPr>
          <a:xfrm>
            <a:off x="285749" y="1349048"/>
            <a:ext cx="4071097" cy="3108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i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23850" algn="l">
              <a:lnSpc>
                <a:spcPct val="100000"/>
              </a:lnSpc>
              <a:spcBef>
                <a:spcPts val="2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>
                <a:latin typeface="Arial"/>
                <a:ea typeface="Arial"/>
                <a:cs typeface="Arial"/>
                <a:sym typeface="Arial"/>
              </a:defRPr>
            </a:lvl2pPr>
            <a:lvl3pPr marL="1371600" lvl="2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alatino"/>
              <a:buChar char="–"/>
              <a:defRPr b="0" i="0">
                <a:latin typeface="Arial"/>
                <a:ea typeface="Arial"/>
                <a:cs typeface="Arial"/>
                <a:sym typeface="Arial"/>
              </a:defRPr>
            </a:lvl3pPr>
            <a:lvl4pPr marL="1828800" lvl="3" indent="-29845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1">
                <a:latin typeface="Arial"/>
                <a:ea typeface="Arial"/>
                <a:cs typeface="Arial"/>
                <a:sym typeface="Arial"/>
              </a:defRPr>
            </a:lvl4pPr>
            <a:lvl5pPr marL="2286000" lvl="4" indent="-29845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alatino"/>
              <a:buChar char="–"/>
              <a:defRPr b="0" i="0">
                <a:latin typeface="Arial"/>
                <a:ea typeface="Arial"/>
                <a:cs typeface="Arial"/>
                <a:sym typeface="Arial"/>
              </a:defRPr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05" name="Google Shape;105;p18"/>
          <p:cNvSpPr txBox="1">
            <a:spLocks noGrp="1"/>
          </p:cNvSpPr>
          <p:nvPr>
            <p:ph type="dt" idx="10"/>
          </p:nvPr>
        </p:nvSpPr>
        <p:spPr>
          <a:xfrm>
            <a:off x="628650" y="5560640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18"/>
          <p:cNvSpPr txBox="1">
            <a:spLocks noGrp="1"/>
          </p:cNvSpPr>
          <p:nvPr>
            <p:ph type="ftr" idx="11"/>
          </p:nvPr>
        </p:nvSpPr>
        <p:spPr>
          <a:xfrm>
            <a:off x="3028950" y="5560640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8"/>
          <p:cNvSpPr txBox="1">
            <a:spLocks noGrp="1"/>
          </p:cNvSpPr>
          <p:nvPr>
            <p:ph type="sldNum" idx="12"/>
          </p:nvPr>
        </p:nvSpPr>
        <p:spPr>
          <a:xfrm>
            <a:off x="354330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8" name="Google Shape;108;p18"/>
          <p:cNvSpPr>
            <a:spLocks noGrp="1"/>
          </p:cNvSpPr>
          <p:nvPr>
            <p:ph type="pic" idx="2"/>
          </p:nvPr>
        </p:nvSpPr>
        <p:spPr>
          <a:xfrm>
            <a:off x="5716072" y="1446352"/>
            <a:ext cx="2567315" cy="2621711"/>
          </a:xfrm>
          <a:prstGeom prst="rect">
            <a:avLst/>
          </a:prstGeom>
          <a:solidFill>
            <a:srgbClr val="C7CAC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5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alatino"/>
              <a:buChar char="–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alatino"/>
              <a:buChar char="–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9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726891" y="-472189"/>
            <a:ext cx="2716306" cy="2716306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9"/>
          <p:cNvSpPr txBox="1">
            <a:spLocks noGrp="1"/>
          </p:cNvSpPr>
          <p:nvPr>
            <p:ph type="title"/>
          </p:nvPr>
        </p:nvSpPr>
        <p:spPr>
          <a:xfrm>
            <a:off x="285750" y="644652"/>
            <a:ext cx="8572500" cy="373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Arial"/>
              <a:buNone/>
              <a:defRPr b="1" i="0"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19"/>
          <p:cNvSpPr txBox="1">
            <a:spLocks noGrp="1"/>
          </p:cNvSpPr>
          <p:nvPr>
            <p:ph type="body" idx="1"/>
          </p:nvPr>
        </p:nvSpPr>
        <p:spPr>
          <a:xfrm>
            <a:off x="285749" y="1349048"/>
            <a:ext cx="4071097" cy="3108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b="1" i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175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0" i="0">
                <a:latin typeface="Arial"/>
                <a:ea typeface="Arial"/>
                <a:cs typeface="Arial"/>
                <a:sym typeface="Arial"/>
              </a:defRPr>
            </a:lvl2pPr>
            <a:lvl3pPr marL="1371600" lvl="2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b="0" i="0">
                <a:latin typeface="Arial"/>
                <a:ea typeface="Arial"/>
                <a:cs typeface="Arial"/>
                <a:sym typeface="Arial"/>
              </a:defRPr>
            </a:lvl3pPr>
            <a:lvl4pPr marL="1828800" lvl="3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b="0" i="1">
                <a:latin typeface="Arial"/>
                <a:ea typeface="Arial"/>
                <a:cs typeface="Arial"/>
                <a:sym typeface="Arial"/>
              </a:defRPr>
            </a:lvl4pPr>
            <a:lvl5pPr marL="2286000" lvl="4" indent="-29845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Char char="–"/>
              <a:defRPr b="0" i="0">
                <a:latin typeface="Arial"/>
                <a:ea typeface="Arial"/>
                <a:cs typeface="Arial"/>
                <a:sym typeface="Arial"/>
              </a:defRPr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13" name="Google Shape;113;p19"/>
          <p:cNvSpPr txBox="1">
            <a:spLocks noGrp="1"/>
          </p:cNvSpPr>
          <p:nvPr>
            <p:ph type="body" idx="2"/>
          </p:nvPr>
        </p:nvSpPr>
        <p:spPr>
          <a:xfrm>
            <a:off x="4787153" y="1349048"/>
            <a:ext cx="4071097" cy="3108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b="1" i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175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0" i="0">
                <a:latin typeface="Arial"/>
                <a:ea typeface="Arial"/>
                <a:cs typeface="Arial"/>
                <a:sym typeface="Arial"/>
              </a:defRPr>
            </a:lvl2pPr>
            <a:lvl3pPr marL="1371600" lvl="2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b="0" i="0">
                <a:latin typeface="Arial"/>
                <a:ea typeface="Arial"/>
                <a:cs typeface="Arial"/>
                <a:sym typeface="Arial"/>
              </a:defRPr>
            </a:lvl3pPr>
            <a:lvl4pPr marL="1828800" lvl="3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b="0" i="1">
                <a:latin typeface="Arial"/>
                <a:ea typeface="Arial"/>
                <a:cs typeface="Arial"/>
                <a:sym typeface="Arial"/>
              </a:defRPr>
            </a:lvl4pPr>
            <a:lvl5pPr marL="2286000" lvl="4" indent="-29845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Char char="–"/>
              <a:defRPr b="0" i="0">
                <a:latin typeface="Arial"/>
                <a:ea typeface="Arial"/>
                <a:cs typeface="Arial"/>
                <a:sym typeface="Arial"/>
              </a:defRPr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14" name="Google Shape;114;p19"/>
          <p:cNvSpPr txBox="1">
            <a:spLocks noGrp="1"/>
          </p:cNvSpPr>
          <p:nvPr>
            <p:ph type="dt" idx="10"/>
          </p:nvPr>
        </p:nvSpPr>
        <p:spPr>
          <a:xfrm>
            <a:off x="628650" y="5560640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19"/>
          <p:cNvSpPr txBox="1">
            <a:spLocks noGrp="1"/>
          </p:cNvSpPr>
          <p:nvPr>
            <p:ph type="ftr" idx="11"/>
          </p:nvPr>
        </p:nvSpPr>
        <p:spPr>
          <a:xfrm>
            <a:off x="3028950" y="5560640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19"/>
          <p:cNvSpPr txBox="1">
            <a:spLocks noGrp="1"/>
          </p:cNvSpPr>
          <p:nvPr>
            <p:ph type="sldNum" idx="12"/>
          </p:nvPr>
        </p:nvSpPr>
        <p:spPr>
          <a:xfrm>
            <a:off x="354330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No Bullets" type="obj">
  <p:cSld name="OBJECT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20" descr="A picture containing meter, clock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0"/>
          <p:cNvSpPr txBox="1">
            <a:spLocks noGrp="1"/>
          </p:cNvSpPr>
          <p:nvPr>
            <p:ph type="title"/>
          </p:nvPr>
        </p:nvSpPr>
        <p:spPr>
          <a:xfrm>
            <a:off x="285750" y="645524"/>
            <a:ext cx="8572500" cy="373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Arial"/>
              <a:buNone/>
              <a:defRPr b="1" i="0"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20"/>
          <p:cNvSpPr txBox="1">
            <a:spLocks noGrp="1"/>
          </p:cNvSpPr>
          <p:nvPr>
            <p:ph type="body" idx="1"/>
          </p:nvPr>
        </p:nvSpPr>
        <p:spPr>
          <a:xfrm>
            <a:off x="285750" y="1341244"/>
            <a:ext cx="6491568" cy="3129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b="1" i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 b="1" i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i="0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i="1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b="0" i="0">
                <a:latin typeface="Arial"/>
                <a:ea typeface="Arial"/>
                <a:cs typeface="Arial"/>
                <a:sym typeface="Arial"/>
              </a:defRPr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21" name="Google Shape;121;p20"/>
          <p:cNvSpPr txBox="1">
            <a:spLocks noGrp="1"/>
          </p:cNvSpPr>
          <p:nvPr>
            <p:ph type="dt" idx="10"/>
          </p:nvPr>
        </p:nvSpPr>
        <p:spPr>
          <a:xfrm>
            <a:off x="628650" y="5560640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20"/>
          <p:cNvSpPr txBox="1">
            <a:spLocks noGrp="1"/>
          </p:cNvSpPr>
          <p:nvPr>
            <p:ph type="ftr" idx="11"/>
          </p:nvPr>
        </p:nvSpPr>
        <p:spPr>
          <a:xfrm>
            <a:off x="3028950" y="5560640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0"/>
          <p:cNvSpPr txBox="1">
            <a:spLocks noGrp="1"/>
          </p:cNvSpPr>
          <p:nvPr>
            <p:ph type="sldNum" idx="12"/>
          </p:nvPr>
        </p:nvSpPr>
        <p:spPr>
          <a:xfrm>
            <a:off x="354330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quare Photo and Text">
  <p:cSld name="Square Photo and Text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1"/>
          <p:cNvSpPr txBox="1">
            <a:spLocks noGrp="1"/>
          </p:cNvSpPr>
          <p:nvPr>
            <p:ph type="title"/>
          </p:nvPr>
        </p:nvSpPr>
        <p:spPr>
          <a:xfrm>
            <a:off x="285750" y="644652"/>
            <a:ext cx="8572500" cy="373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Arial"/>
              <a:buNone/>
              <a:defRPr b="1" i="0"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21"/>
          <p:cNvSpPr txBox="1">
            <a:spLocks noGrp="1"/>
          </p:cNvSpPr>
          <p:nvPr>
            <p:ph type="body" idx="1"/>
          </p:nvPr>
        </p:nvSpPr>
        <p:spPr>
          <a:xfrm>
            <a:off x="5217318" y="1634609"/>
            <a:ext cx="3143251" cy="25587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accent2"/>
              </a:buClr>
              <a:buSzPts val="1300"/>
              <a:buNone/>
              <a:defRPr sz="1400" b="1" i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>
                <a:latin typeface="Arial"/>
                <a:ea typeface="Arial"/>
                <a:cs typeface="Arial"/>
                <a:sym typeface="Arial"/>
              </a:defRPr>
            </a:lvl2pPr>
            <a:lvl3pPr marL="1371600" lvl="2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alatino"/>
              <a:buChar char="–"/>
              <a:defRPr b="0" i="0">
                <a:latin typeface="Arial"/>
                <a:ea typeface="Arial"/>
                <a:cs typeface="Arial"/>
                <a:sym typeface="Arial"/>
              </a:defRPr>
            </a:lvl3pPr>
            <a:lvl4pPr marL="1828800" lvl="3" indent="-29845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1">
                <a:latin typeface="Arial"/>
                <a:ea typeface="Arial"/>
                <a:cs typeface="Arial"/>
                <a:sym typeface="Arial"/>
              </a:defRPr>
            </a:lvl4pPr>
            <a:lvl5pPr marL="2286000" lvl="4" indent="-29845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alatino"/>
              <a:buChar char="–"/>
              <a:defRPr b="0" i="0">
                <a:latin typeface="Arial"/>
                <a:ea typeface="Arial"/>
                <a:cs typeface="Arial"/>
                <a:sym typeface="Arial"/>
              </a:defRPr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27" name="Google Shape;127;p21"/>
          <p:cNvSpPr txBox="1">
            <a:spLocks noGrp="1"/>
          </p:cNvSpPr>
          <p:nvPr>
            <p:ph type="dt" idx="10"/>
          </p:nvPr>
        </p:nvSpPr>
        <p:spPr>
          <a:xfrm>
            <a:off x="628650" y="5560640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21"/>
          <p:cNvSpPr txBox="1">
            <a:spLocks noGrp="1"/>
          </p:cNvSpPr>
          <p:nvPr>
            <p:ph type="ftr" idx="11"/>
          </p:nvPr>
        </p:nvSpPr>
        <p:spPr>
          <a:xfrm>
            <a:off x="3028950" y="5560640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21"/>
          <p:cNvSpPr txBox="1">
            <a:spLocks noGrp="1"/>
          </p:cNvSpPr>
          <p:nvPr>
            <p:ph type="sldNum" idx="12"/>
          </p:nvPr>
        </p:nvSpPr>
        <p:spPr>
          <a:xfrm>
            <a:off x="354330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0" name="Google Shape;130;p21"/>
          <p:cNvSpPr>
            <a:spLocks noGrp="1"/>
          </p:cNvSpPr>
          <p:nvPr>
            <p:ph type="pic" idx="2"/>
          </p:nvPr>
        </p:nvSpPr>
        <p:spPr>
          <a:xfrm>
            <a:off x="1386996" y="1545123"/>
            <a:ext cx="3048585" cy="2648210"/>
          </a:xfrm>
          <a:prstGeom prst="rect">
            <a:avLst/>
          </a:prstGeom>
          <a:solidFill>
            <a:srgbClr val="C7CAC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5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alatino"/>
              <a:buChar char="–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alatino"/>
              <a:buChar char="–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22" descr="A picture containing meter, clock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2"/>
          <p:cNvSpPr txBox="1">
            <a:spLocks noGrp="1"/>
          </p:cNvSpPr>
          <p:nvPr>
            <p:ph type="title"/>
          </p:nvPr>
        </p:nvSpPr>
        <p:spPr>
          <a:xfrm>
            <a:off x="285750" y="645524"/>
            <a:ext cx="8572500" cy="373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Arial"/>
              <a:buNone/>
              <a:defRPr b="1" i="0"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22"/>
          <p:cNvSpPr txBox="1">
            <a:spLocks noGrp="1"/>
          </p:cNvSpPr>
          <p:nvPr>
            <p:ph type="body" idx="1"/>
          </p:nvPr>
        </p:nvSpPr>
        <p:spPr>
          <a:xfrm>
            <a:off x="285750" y="1341244"/>
            <a:ext cx="8572500" cy="3129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b="1" i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175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0" i="0">
                <a:latin typeface="Arial"/>
                <a:ea typeface="Arial"/>
                <a:cs typeface="Arial"/>
                <a:sym typeface="Arial"/>
              </a:defRPr>
            </a:lvl2pPr>
            <a:lvl3pPr marL="1371600" lvl="2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b="0" i="0">
                <a:latin typeface="Arial"/>
                <a:ea typeface="Arial"/>
                <a:cs typeface="Arial"/>
                <a:sym typeface="Arial"/>
              </a:defRPr>
            </a:lvl3pPr>
            <a:lvl4pPr marL="1828800" lvl="3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b="0" i="1">
                <a:latin typeface="Arial"/>
                <a:ea typeface="Arial"/>
                <a:cs typeface="Arial"/>
                <a:sym typeface="Arial"/>
              </a:defRPr>
            </a:lvl4pPr>
            <a:lvl5pPr marL="2286000" lvl="4" indent="-29845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Char char="–"/>
              <a:defRPr b="0" i="0">
                <a:latin typeface="Arial"/>
                <a:ea typeface="Arial"/>
                <a:cs typeface="Arial"/>
                <a:sym typeface="Arial"/>
              </a:defRPr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35" name="Google Shape;135;p22"/>
          <p:cNvSpPr txBox="1">
            <a:spLocks noGrp="1"/>
          </p:cNvSpPr>
          <p:nvPr>
            <p:ph type="dt" idx="10"/>
          </p:nvPr>
        </p:nvSpPr>
        <p:spPr>
          <a:xfrm>
            <a:off x="628650" y="5560640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22"/>
          <p:cNvSpPr txBox="1">
            <a:spLocks noGrp="1"/>
          </p:cNvSpPr>
          <p:nvPr>
            <p:ph type="ftr" idx="11"/>
          </p:nvPr>
        </p:nvSpPr>
        <p:spPr>
          <a:xfrm>
            <a:off x="3028950" y="5560640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22"/>
          <p:cNvSpPr txBox="1">
            <a:spLocks noGrp="1"/>
          </p:cNvSpPr>
          <p:nvPr>
            <p:ph type="sldNum" idx="12"/>
          </p:nvPr>
        </p:nvSpPr>
        <p:spPr>
          <a:xfrm>
            <a:off x="354330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Quote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23" descr="Shape, arrow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3"/>
          <p:cNvSpPr txBox="1">
            <a:spLocks noGrp="1"/>
          </p:cNvSpPr>
          <p:nvPr>
            <p:ph type="title"/>
          </p:nvPr>
        </p:nvSpPr>
        <p:spPr>
          <a:xfrm>
            <a:off x="336507" y="1515035"/>
            <a:ext cx="6142670" cy="373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sz="27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23"/>
          <p:cNvSpPr txBox="1">
            <a:spLocks noGrp="1"/>
          </p:cNvSpPr>
          <p:nvPr>
            <p:ph type="body" idx="1"/>
          </p:nvPr>
        </p:nvSpPr>
        <p:spPr>
          <a:xfrm>
            <a:off x="336507" y="921141"/>
            <a:ext cx="6142670" cy="182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4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909091"/>
              </a:buClr>
              <a:buSzPts val="1500"/>
              <a:buNone/>
              <a:defRPr sz="1500">
                <a:solidFill>
                  <a:srgbClr val="90909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909091"/>
              </a:buClr>
              <a:buSzPts val="1400"/>
              <a:buNone/>
              <a:defRPr sz="1400">
                <a:solidFill>
                  <a:srgbClr val="90909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909091"/>
              </a:buClr>
              <a:buSzPts val="1200"/>
              <a:buNone/>
              <a:defRPr sz="1200">
                <a:solidFill>
                  <a:srgbClr val="90909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909091"/>
              </a:buClr>
              <a:buSzPts val="1200"/>
              <a:buNone/>
              <a:defRPr sz="1200">
                <a:solidFill>
                  <a:srgbClr val="909091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09091"/>
              </a:buClr>
              <a:buSzPts val="1200"/>
              <a:buNone/>
              <a:defRPr sz="1200">
                <a:solidFill>
                  <a:srgbClr val="909091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09091"/>
              </a:buClr>
              <a:buSzPts val="1200"/>
              <a:buNone/>
              <a:defRPr sz="1200">
                <a:solidFill>
                  <a:srgbClr val="909091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09091"/>
              </a:buClr>
              <a:buSzPts val="1200"/>
              <a:buNone/>
              <a:defRPr sz="1200">
                <a:solidFill>
                  <a:srgbClr val="909091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09091"/>
              </a:buClr>
              <a:buSzPts val="1200"/>
              <a:buNone/>
              <a:defRPr sz="1200">
                <a:solidFill>
                  <a:srgbClr val="909091"/>
                </a:solidFill>
              </a:defRPr>
            </a:lvl9pPr>
          </a:lstStyle>
          <a:p>
            <a:endParaRPr/>
          </a:p>
        </p:txBody>
      </p:sp>
      <p:sp>
        <p:nvSpPr>
          <p:cNvPr id="142" name="Google Shape;142;p23"/>
          <p:cNvSpPr txBox="1">
            <a:spLocks noGrp="1"/>
          </p:cNvSpPr>
          <p:nvPr>
            <p:ph type="dt" idx="10"/>
          </p:nvPr>
        </p:nvSpPr>
        <p:spPr>
          <a:xfrm>
            <a:off x="628650" y="5560640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23"/>
          <p:cNvSpPr txBox="1">
            <a:spLocks noGrp="1"/>
          </p:cNvSpPr>
          <p:nvPr>
            <p:ph type="ftr" idx="11"/>
          </p:nvPr>
        </p:nvSpPr>
        <p:spPr>
          <a:xfrm>
            <a:off x="3028950" y="5560640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23"/>
          <p:cNvSpPr txBox="1">
            <a:spLocks noGrp="1"/>
          </p:cNvSpPr>
          <p:nvPr>
            <p:ph type="sldNum" idx="12"/>
          </p:nvPr>
        </p:nvSpPr>
        <p:spPr>
          <a:xfrm>
            <a:off x="354330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9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ctr">
              <a:spcBef>
                <a:spcPts val="0"/>
              </a:spcBef>
              <a:buNone/>
              <a:defRPr sz="9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ctr">
              <a:spcBef>
                <a:spcPts val="0"/>
              </a:spcBef>
              <a:buNone/>
              <a:defRPr sz="9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ctr">
              <a:spcBef>
                <a:spcPts val="0"/>
              </a:spcBef>
              <a:buNone/>
              <a:defRPr sz="9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ctr">
              <a:spcBef>
                <a:spcPts val="0"/>
              </a:spcBef>
              <a:buNone/>
              <a:defRPr sz="9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ctr">
              <a:spcBef>
                <a:spcPts val="0"/>
              </a:spcBef>
              <a:buNone/>
              <a:defRPr sz="9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ctr">
              <a:spcBef>
                <a:spcPts val="0"/>
              </a:spcBef>
              <a:buNone/>
              <a:defRPr sz="9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ctr">
              <a:spcBef>
                <a:spcPts val="0"/>
              </a:spcBef>
              <a:buNone/>
              <a:defRPr sz="9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ctr">
              <a:spcBef>
                <a:spcPts val="0"/>
              </a:spcBef>
              <a:buNone/>
              <a:defRPr sz="9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5" name="Google Shape;145;p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092500" y="4797937"/>
            <a:ext cx="693732" cy="1326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3" descr="Logo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95866" y="4619029"/>
            <a:ext cx="962844" cy="3434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Quote">
  <p:cSld name="1_Quot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4"/>
          <p:cNvSpPr txBox="1">
            <a:spLocks noGrp="1"/>
          </p:cNvSpPr>
          <p:nvPr>
            <p:ph type="title"/>
          </p:nvPr>
        </p:nvSpPr>
        <p:spPr>
          <a:xfrm>
            <a:off x="336507" y="1515035"/>
            <a:ext cx="6142670" cy="373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sz="27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24"/>
          <p:cNvSpPr txBox="1">
            <a:spLocks noGrp="1"/>
          </p:cNvSpPr>
          <p:nvPr>
            <p:ph type="body" idx="1"/>
          </p:nvPr>
        </p:nvSpPr>
        <p:spPr>
          <a:xfrm>
            <a:off x="336507" y="921141"/>
            <a:ext cx="6142670" cy="182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4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909091"/>
              </a:buClr>
              <a:buSzPts val="1500"/>
              <a:buNone/>
              <a:defRPr sz="1500">
                <a:solidFill>
                  <a:srgbClr val="90909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909091"/>
              </a:buClr>
              <a:buSzPts val="1400"/>
              <a:buNone/>
              <a:defRPr sz="1400">
                <a:solidFill>
                  <a:srgbClr val="90909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909091"/>
              </a:buClr>
              <a:buSzPts val="1200"/>
              <a:buNone/>
              <a:defRPr sz="1200">
                <a:solidFill>
                  <a:srgbClr val="90909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909091"/>
              </a:buClr>
              <a:buSzPts val="1200"/>
              <a:buNone/>
              <a:defRPr sz="1200">
                <a:solidFill>
                  <a:srgbClr val="909091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09091"/>
              </a:buClr>
              <a:buSzPts val="1200"/>
              <a:buNone/>
              <a:defRPr sz="1200">
                <a:solidFill>
                  <a:srgbClr val="909091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09091"/>
              </a:buClr>
              <a:buSzPts val="1200"/>
              <a:buNone/>
              <a:defRPr sz="1200">
                <a:solidFill>
                  <a:srgbClr val="909091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09091"/>
              </a:buClr>
              <a:buSzPts val="1200"/>
              <a:buNone/>
              <a:defRPr sz="1200">
                <a:solidFill>
                  <a:srgbClr val="909091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09091"/>
              </a:buClr>
              <a:buSzPts val="1200"/>
              <a:buNone/>
              <a:defRPr sz="1200">
                <a:solidFill>
                  <a:srgbClr val="909091"/>
                </a:solidFill>
              </a:defRPr>
            </a:lvl9pPr>
          </a:lstStyle>
          <a:p>
            <a:endParaRPr/>
          </a:p>
        </p:txBody>
      </p:sp>
      <p:sp>
        <p:nvSpPr>
          <p:cNvPr id="150" name="Google Shape;150;p24"/>
          <p:cNvSpPr txBox="1">
            <a:spLocks noGrp="1"/>
          </p:cNvSpPr>
          <p:nvPr>
            <p:ph type="dt" idx="10"/>
          </p:nvPr>
        </p:nvSpPr>
        <p:spPr>
          <a:xfrm>
            <a:off x="628650" y="5560640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24"/>
          <p:cNvSpPr txBox="1">
            <a:spLocks noGrp="1"/>
          </p:cNvSpPr>
          <p:nvPr>
            <p:ph type="ftr" idx="11"/>
          </p:nvPr>
        </p:nvSpPr>
        <p:spPr>
          <a:xfrm>
            <a:off x="3028950" y="5560640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24"/>
          <p:cNvSpPr txBox="1">
            <a:spLocks noGrp="1"/>
          </p:cNvSpPr>
          <p:nvPr>
            <p:ph type="sldNum" idx="12"/>
          </p:nvPr>
        </p:nvSpPr>
        <p:spPr>
          <a:xfrm>
            <a:off x="354330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9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ctr">
              <a:spcBef>
                <a:spcPts val="0"/>
              </a:spcBef>
              <a:buNone/>
              <a:defRPr sz="9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ctr">
              <a:spcBef>
                <a:spcPts val="0"/>
              </a:spcBef>
              <a:buNone/>
              <a:defRPr sz="9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ctr">
              <a:spcBef>
                <a:spcPts val="0"/>
              </a:spcBef>
              <a:buNone/>
              <a:defRPr sz="9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ctr">
              <a:spcBef>
                <a:spcPts val="0"/>
              </a:spcBef>
              <a:buNone/>
              <a:defRPr sz="9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ctr">
              <a:spcBef>
                <a:spcPts val="0"/>
              </a:spcBef>
              <a:buNone/>
              <a:defRPr sz="9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ctr">
              <a:spcBef>
                <a:spcPts val="0"/>
              </a:spcBef>
              <a:buNone/>
              <a:defRPr sz="9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ctr">
              <a:spcBef>
                <a:spcPts val="0"/>
              </a:spcBef>
              <a:buNone/>
              <a:defRPr sz="9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ctr">
              <a:spcBef>
                <a:spcPts val="0"/>
              </a:spcBef>
              <a:buNone/>
              <a:defRPr sz="9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53" name="Google Shape;153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92500" y="4797937"/>
            <a:ext cx="693732" cy="1326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4" descr="Logo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95866" y="4619029"/>
            <a:ext cx="962844" cy="3434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25" descr="A close up of a devic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442495" y="-228600"/>
            <a:ext cx="9956800" cy="5600700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5"/>
          <p:cNvSpPr txBox="1">
            <a:spLocks noGrp="1"/>
          </p:cNvSpPr>
          <p:nvPr>
            <p:ph type="title"/>
          </p:nvPr>
        </p:nvSpPr>
        <p:spPr>
          <a:xfrm>
            <a:off x="2988942" y="1059098"/>
            <a:ext cx="3117273" cy="2215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ctr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sz="48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25"/>
          <p:cNvSpPr txBox="1">
            <a:spLocks noGrp="1"/>
          </p:cNvSpPr>
          <p:nvPr>
            <p:ph type="body" idx="1"/>
          </p:nvPr>
        </p:nvSpPr>
        <p:spPr>
          <a:xfrm>
            <a:off x="3369939" y="3380507"/>
            <a:ext cx="2473037" cy="59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4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909091"/>
              </a:buClr>
              <a:buSzPts val="1500"/>
              <a:buNone/>
              <a:defRPr sz="1500">
                <a:solidFill>
                  <a:srgbClr val="90909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909091"/>
              </a:buClr>
              <a:buSzPts val="1400"/>
              <a:buNone/>
              <a:defRPr sz="1400">
                <a:solidFill>
                  <a:srgbClr val="90909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909091"/>
              </a:buClr>
              <a:buSzPts val="1200"/>
              <a:buNone/>
              <a:defRPr sz="1200">
                <a:solidFill>
                  <a:srgbClr val="90909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909091"/>
              </a:buClr>
              <a:buSzPts val="1200"/>
              <a:buNone/>
              <a:defRPr sz="1200">
                <a:solidFill>
                  <a:srgbClr val="909091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09091"/>
              </a:buClr>
              <a:buSzPts val="1200"/>
              <a:buNone/>
              <a:defRPr sz="1200">
                <a:solidFill>
                  <a:srgbClr val="909091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09091"/>
              </a:buClr>
              <a:buSzPts val="1200"/>
              <a:buNone/>
              <a:defRPr sz="1200">
                <a:solidFill>
                  <a:srgbClr val="909091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09091"/>
              </a:buClr>
              <a:buSzPts val="1200"/>
              <a:buNone/>
              <a:defRPr sz="1200">
                <a:solidFill>
                  <a:srgbClr val="909091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09091"/>
              </a:buClr>
              <a:buSzPts val="1200"/>
              <a:buNone/>
              <a:defRPr sz="1200">
                <a:solidFill>
                  <a:srgbClr val="909091"/>
                </a:solidFill>
              </a:defRPr>
            </a:lvl9pPr>
          </a:lstStyle>
          <a:p>
            <a:endParaRPr/>
          </a:p>
        </p:txBody>
      </p:sp>
      <p:sp>
        <p:nvSpPr>
          <p:cNvPr id="159" name="Google Shape;159;p25"/>
          <p:cNvSpPr txBox="1">
            <a:spLocks noGrp="1"/>
          </p:cNvSpPr>
          <p:nvPr>
            <p:ph type="dt" idx="10"/>
          </p:nvPr>
        </p:nvSpPr>
        <p:spPr>
          <a:xfrm>
            <a:off x="628650" y="5560640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25"/>
          <p:cNvSpPr txBox="1">
            <a:spLocks noGrp="1"/>
          </p:cNvSpPr>
          <p:nvPr>
            <p:ph type="ftr" idx="11"/>
          </p:nvPr>
        </p:nvSpPr>
        <p:spPr>
          <a:xfrm>
            <a:off x="3028950" y="5560640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25"/>
          <p:cNvSpPr txBox="1">
            <a:spLocks noGrp="1"/>
          </p:cNvSpPr>
          <p:nvPr>
            <p:ph type="sldNum" idx="12"/>
          </p:nvPr>
        </p:nvSpPr>
        <p:spPr>
          <a:xfrm>
            <a:off x="354330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 Image">
  <p:cSld name="Section Header Image">
    <p:bg>
      <p:bgPr>
        <a:solidFill>
          <a:srgbClr val="EDEEEF"/>
        </a:solidFill>
        <a:effectLst/>
      </p:bgPr>
    </p:bg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6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5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alatino"/>
              <a:buChar char="–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alatino"/>
              <a:buChar char="–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" name="Google Shape;164;p26"/>
          <p:cNvSpPr txBox="1">
            <a:spLocks noGrp="1"/>
          </p:cNvSpPr>
          <p:nvPr>
            <p:ph type="dt" idx="10"/>
          </p:nvPr>
        </p:nvSpPr>
        <p:spPr>
          <a:xfrm>
            <a:off x="628650" y="5560640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26"/>
          <p:cNvSpPr txBox="1">
            <a:spLocks noGrp="1"/>
          </p:cNvSpPr>
          <p:nvPr>
            <p:ph type="ftr" idx="11"/>
          </p:nvPr>
        </p:nvSpPr>
        <p:spPr>
          <a:xfrm>
            <a:off x="3028950" y="5560640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26"/>
          <p:cNvSpPr txBox="1">
            <a:spLocks noGrp="1"/>
          </p:cNvSpPr>
          <p:nvPr>
            <p:ph type="sldNum" idx="12"/>
          </p:nvPr>
        </p:nvSpPr>
        <p:spPr>
          <a:xfrm>
            <a:off x="354330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9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ctr">
              <a:spcBef>
                <a:spcPts val="0"/>
              </a:spcBef>
              <a:buNone/>
              <a:defRPr sz="9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ctr">
              <a:spcBef>
                <a:spcPts val="0"/>
              </a:spcBef>
              <a:buNone/>
              <a:defRPr sz="9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ctr">
              <a:spcBef>
                <a:spcPts val="0"/>
              </a:spcBef>
              <a:buNone/>
              <a:defRPr sz="9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ctr">
              <a:spcBef>
                <a:spcPts val="0"/>
              </a:spcBef>
              <a:buNone/>
              <a:defRPr sz="9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ctr">
              <a:spcBef>
                <a:spcPts val="0"/>
              </a:spcBef>
              <a:buNone/>
              <a:defRPr sz="9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ctr">
              <a:spcBef>
                <a:spcPts val="0"/>
              </a:spcBef>
              <a:buNone/>
              <a:defRPr sz="9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ctr">
              <a:spcBef>
                <a:spcPts val="0"/>
              </a:spcBef>
              <a:buNone/>
              <a:defRPr sz="9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ctr">
              <a:spcBef>
                <a:spcPts val="0"/>
              </a:spcBef>
              <a:buNone/>
              <a:defRPr sz="9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7" name="Google Shape;167;p2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092500" y="4797937"/>
            <a:ext cx="693732" cy="132633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6"/>
          <p:cNvSpPr>
            <a:spLocks noGrp="1"/>
          </p:cNvSpPr>
          <p:nvPr>
            <p:ph type="body" idx="1"/>
          </p:nvPr>
        </p:nvSpPr>
        <p:spPr>
          <a:xfrm>
            <a:off x="1714500" y="685800"/>
            <a:ext cx="2331720" cy="233172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300"/>
              <a:buNone/>
              <a:defRPr sz="1400" b="1" i="0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175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3pPr>
            <a:lvl4pPr marL="1828800" lvl="3" indent="-3175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69" name="Google Shape;169;p26"/>
          <p:cNvSpPr>
            <a:spLocks noGrp="1"/>
          </p:cNvSpPr>
          <p:nvPr>
            <p:ph type="body" idx="3"/>
          </p:nvPr>
        </p:nvSpPr>
        <p:spPr>
          <a:xfrm>
            <a:off x="-2640330" y="616450"/>
            <a:ext cx="2331720" cy="233172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300"/>
              <a:buNone/>
              <a:defRPr sz="1400"/>
            </a:lvl1pPr>
            <a:lvl2pPr marL="914400" lvl="1" indent="-304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/>
            </a:lvl2pPr>
            <a:lvl3pPr marL="1371600" lvl="2" indent="-3175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3pPr>
            <a:lvl4pPr marL="1828800" lvl="3" indent="-3175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pic>
        <p:nvPicPr>
          <p:cNvPr id="170" name="Google Shape;170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5866" y="4616750"/>
            <a:ext cx="956120" cy="3426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7"/>
          <p:cNvSpPr txBox="1">
            <a:spLocks noGrp="1"/>
          </p:cNvSpPr>
          <p:nvPr>
            <p:ph type="title"/>
          </p:nvPr>
        </p:nvSpPr>
        <p:spPr>
          <a:xfrm>
            <a:off x="285750" y="645524"/>
            <a:ext cx="8572500" cy="373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Arial"/>
              <a:buNone/>
              <a:defRPr b="1" i="0"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27"/>
          <p:cNvSpPr txBox="1">
            <a:spLocks noGrp="1"/>
          </p:cNvSpPr>
          <p:nvPr>
            <p:ph type="dt" idx="10"/>
          </p:nvPr>
        </p:nvSpPr>
        <p:spPr>
          <a:xfrm>
            <a:off x="628650" y="5560640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27"/>
          <p:cNvSpPr txBox="1">
            <a:spLocks noGrp="1"/>
          </p:cNvSpPr>
          <p:nvPr>
            <p:ph type="ftr" idx="11"/>
          </p:nvPr>
        </p:nvSpPr>
        <p:spPr>
          <a:xfrm>
            <a:off x="3028950" y="5560640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27"/>
          <p:cNvSpPr txBox="1">
            <a:spLocks noGrp="1"/>
          </p:cNvSpPr>
          <p:nvPr>
            <p:ph type="sldNum" idx="12"/>
          </p:nvPr>
        </p:nvSpPr>
        <p:spPr>
          <a:xfrm>
            <a:off x="354330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8"/>
          <p:cNvSpPr txBox="1">
            <a:spLocks noGrp="1"/>
          </p:cNvSpPr>
          <p:nvPr>
            <p:ph type="dt" idx="10"/>
          </p:nvPr>
        </p:nvSpPr>
        <p:spPr>
          <a:xfrm>
            <a:off x="628650" y="5560640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28"/>
          <p:cNvSpPr txBox="1">
            <a:spLocks noGrp="1"/>
          </p:cNvSpPr>
          <p:nvPr>
            <p:ph type="ftr" idx="11"/>
          </p:nvPr>
        </p:nvSpPr>
        <p:spPr>
          <a:xfrm>
            <a:off x="3028950" y="5560640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28"/>
          <p:cNvSpPr txBox="1">
            <a:spLocks noGrp="1"/>
          </p:cNvSpPr>
          <p:nvPr>
            <p:ph type="sldNum" idx="12"/>
          </p:nvPr>
        </p:nvSpPr>
        <p:spPr>
          <a:xfrm>
            <a:off x="354330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2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" name="Google Shape;42;p9"/>
          <p:cNvSpPr txBox="1">
            <a:spLocks noGrp="1"/>
          </p:cNvSpPr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subTitle" idx="1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>
            <a:endParaRPr/>
          </a:p>
        </p:txBody>
      </p:sp>
      <p:sp>
        <p:nvSpPr>
          <p:cNvPr id="48" name="Google Shape;48;p10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image" Target="../media/image2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13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lat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EEF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>
            <a:spLocks noGrp="1"/>
          </p:cNvSpPr>
          <p:nvPr>
            <p:ph type="title"/>
          </p:nvPr>
        </p:nvSpPr>
        <p:spPr>
          <a:xfrm>
            <a:off x="285750" y="645524"/>
            <a:ext cx="8572500" cy="373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Arial"/>
              <a:buNone/>
              <a:defRPr sz="27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body" idx="1"/>
          </p:nvPr>
        </p:nvSpPr>
        <p:spPr>
          <a:xfrm>
            <a:off x="285750" y="1349749"/>
            <a:ext cx="8528256" cy="3107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5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alatino"/>
              <a:buChar char="–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alatino"/>
              <a:buChar char="–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dt" idx="10"/>
          </p:nvPr>
        </p:nvSpPr>
        <p:spPr>
          <a:xfrm>
            <a:off x="628650" y="5560640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1" i="0" u="none" strike="noStrike" cap="none">
                <a:solidFill>
                  <a:srgbClr val="90909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ftr" idx="11"/>
          </p:nvPr>
        </p:nvSpPr>
        <p:spPr>
          <a:xfrm>
            <a:off x="3028950" y="5560640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1" i="0" u="none" strike="noStrike" cap="none">
                <a:solidFill>
                  <a:srgbClr val="90909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sldNum" idx="12"/>
          </p:nvPr>
        </p:nvSpPr>
        <p:spPr>
          <a:xfrm>
            <a:off x="354330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9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buNone/>
              <a:defRPr sz="9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buNone/>
              <a:defRPr sz="9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buNone/>
              <a:defRPr sz="9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buNone/>
              <a:defRPr sz="9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spcBef>
                <a:spcPts val="0"/>
              </a:spcBef>
              <a:buNone/>
              <a:defRPr sz="9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spcBef>
                <a:spcPts val="0"/>
              </a:spcBef>
              <a:buNone/>
              <a:defRPr sz="9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spcBef>
                <a:spcPts val="0"/>
              </a:spcBef>
              <a:buNone/>
              <a:defRPr sz="9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spcBef>
                <a:spcPts val="0"/>
              </a:spcBef>
              <a:buNone/>
              <a:defRPr sz="9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1" name="Google Shape;61;p13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295866" y="4616750"/>
            <a:ext cx="956120" cy="34269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3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8092440" y="4800600"/>
            <a:ext cx="692658" cy="132102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504">
          <p15:clr>
            <a:srgbClr val="F26B43"/>
          </p15:clr>
        </p15:guide>
        <p15:guide id="2" pos="2880">
          <p15:clr>
            <a:srgbClr val="F26B43"/>
          </p15:clr>
        </p15:guide>
        <p15:guide id="3" orient="horz" pos="702">
          <p15:clr>
            <a:srgbClr val="F26B43"/>
          </p15:clr>
        </p15:guide>
        <p15:guide id="4" orient="horz" pos="1620">
          <p15:clr>
            <a:srgbClr val="F26B43"/>
          </p15:clr>
        </p15:guide>
        <p15:guide id="5" orient="horz" pos="738">
          <p15:clr>
            <a:srgbClr val="F26B43"/>
          </p15:clr>
        </p15:guide>
        <p15:guide id="6" orient="horz" pos="2808">
          <p15:clr>
            <a:srgbClr val="F26B43"/>
          </p15:clr>
        </p15:guide>
        <p15:guide id="7" orient="horz" pos="846">
          <p15:clr>
            <a:srgbClr val="F26B43"/>
          </p15:clr>
        </p15:guide>
        <p15:guide id="8" pos="5580">
          <p15:clr>
            <a:srgbClr val="F26B43"/>
          </p15:clr>
        </p15:guide>
        <p15:guide id="9" pos="18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9"/>
          <p:cNvSpPr txBox="1">
            <a:spLocks noGrp="1"/>
          </p:cNvSpPr>
          <p:nvPr>
            <p:ph type="ctrTitle"/>
          </p:nvPr>
        </p:nvSpPr>
        <p:spPr>
          <a:xfrm>
            <a:off x="302352" y="548675"/>
            <a:ext cx="8556000" cy="1790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Walmart Sales Forecast</a:t>
            </a:r>
            <a:endParaRPr/>
          </a:p>
        </p:txBody>
      </p:sp>
      <p:sp>
        <p:nvSpPr>
          <p:cNvPr id="185" name="Google Shape;185;p29"/>
          <p:cNvSpPr txBox="1">
            <a:spLocks noGrp="1"/>
          </p:cNvSpPr>
          <p:nvPr>
            <p:ph type="subTitle" idx="1"/>
          </p:nvPr>
        </p:nvSpPr>
        <p:spPr>
          <a:xfrm>
            <a:off x="302341" y="2433256"/>
            <a:ext cx="6858000" cy="254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1400"/>
              </a:spcBef>
              <a:spcAft>
                <a:spcPts val="0"/>
              </a:spcAft>
              <a:buNone/>
            </a:pPr>
            <a:r>
              <a:rPr lang="en" sz="2100"/>
              <a:t>Charles, Devangi, Hard, Jasmine, Kunal, Zhe</a:t>
            </a:r>
            <a:endParaRPr sz="2100"/>
          </a:p>
        </p:txBody>
      </p:sp>
      <p:sp>
        <p:nvSpPr>
          <p:cNvPr id="186" name="Google Shape;186;p29"/>
          <p:cNvSpPr txBox="1">
            <a:spLocks noGrp="1"/>
          </p:cNvSpPr>
          <p:nvPr>
            <p:ph type="body" idx="2"/>
          </p:nvPr>
        </p:nvSpPr>
        <p:spPr>
          <a:xfrm>
            <a:off x="302341" y="3185531"/>
            <a:ext cx="4614900" cy="232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1400"/>
              </a:spcBef>
              <a:spcAft>
                <a:spcPts val="0"/>
              </a:spcAft>
              <a:buNone/>
            </a:pPr>
            <a:r>
              <a:rPr lang="en" sz="2100"/>
              <a:t>Feb. 21 2021</a:t>
            </a:r>
            <a:endParaRPr sz="21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8"/>
          <p:cNvSpPr txBox="1">
            <a:spLocks noGrp="1"/>
          </p:cNvSpPr>
          <p:nvPr>
            <p:ph type="title"/>
          </p:nvPr>
        </p:nvSpPr>
        <p:spPr>
          <a:xfrm>
            <a:off x="285750" y="645524"/>
            <a:ext cx="8572500" cy="374100"/>
          </a:xfrm>
          <a:prstGeom prst="rect">
            <a:avLst/>
          </a:prstGeom>
        </p:spPr>
        <p:txBody>
          <a:bodyPr spcFirstLastPara="1" wrap="square" lIns="0" tIns="0" rIns="0" bIns="0" anchor="b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SARIMA Modeling with Additional Variables</a:t>
            </a:r>
            <a:endParaRPr/>
          </a:p>
        </p:txBody>
      </p:sp>
      <p:sp>
        <p:nvSpPr>
          <p:cNvPr id="249" name="Google Shape;249;p38"/>
          <p:cNvSpPr txBox="1">
            <a:spLocks noGrp="1"/>
          </p:cNvSpPr>
          <p:nvPr>
            <p:ph type="body" idx="1"/>
          </p:nvPr>
        </p:nvSpPr>
        <p:spPr>
          <a:xfrm>
            <a:off x="285750" y="1341244"/>
            <a:ext cx="6491700" cy="3129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/>
              <a:t>Additional variables used:  Temperature &amp; Unemployment</a:t>
            </a:r>
            <a:endParaRPr/>
          </a:p>
          <a:p>
            <a:pPr marL="0" lvl="0" indent="0" algn="l" rtl="0">
              <a:spcBef>
                <a:spcPts val="14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50" name="Google Shape;25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0700" y="1819000"/>
            <a:ext cx="3923275" cy="2466064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38"/>
          <p:cNvSpPr txBox="1"/>
          <p:nvPr/>
        </p:nvSpPr>
        <p:spPr>
          <a:xfrm>
            <a:off x="4618325" y="2097738"/>
            <a:ext cx="3676200" cy="19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Looking at the two graphs: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As temperature decreases, we see an increase in sales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We also see, using the CCF function, there is a clear cross correlation between sales and temperature over time.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9"/>
          <p:cNvSpPr txBox="1">
            <a:spLocks noGrp="1"/>
          </p:cNvSpPr>
          <p:nvPr>
            <p:ph type="title"/>
          </p:nvPr>
        </p:nvSpPr>
        <p:spPr>
          <a:xfrm>
            <a:off x="177650" y="425999"/>
            <a:ext cx="8572500" cy="748200"/>
          </a:xfrm>
          <a:prstGeom prst="rect">
            <a:avLst/>
          </a:prstGeom>
        </p:spPr>
        <p:txBody>
          <a:bodyPr spcFirstLastPara="1" wrap="square" lIns="0" tIns="0" rIns="0" bIns="0" anchor="b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SARIMA Modeling with Additional Variables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39"/>
          <p:cNvSpPr txBox="1"/>
          <p:nvPr/>
        </p:nvSpPr>
        <p:spPr>
          <a:xfrm>
            <a:off x="6210450" y="914325"/>
            <a:ext cx="2378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0000"/>
                </a:solidFill>
              </a:rPr>
              <a:t>SARIMA(8,2,4)(1,1,1)[2]</a:t>
            </a:r>
            <a:endParaRPr b="1">
              <a:solidFill>
                <a:srgbClr val="FF0000"/>
              </a:solidFill>
            </a:endParaRPr>
          </a:p>
        </p:txBody>
      </p:sp>
      <p:pic>
        <p:nvPicPr>
          <p:cNvPr id="258" name="Google Shape;25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650" y="880850"/>
            <a:ext cx="6032800" cy="366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0"/>
          <p:cNvSpPr txBox="1">
            <a:spLocks noGrp="1"/>
          </p:cNvSpPr>
          <p:nvPr>
            <p:ph type="title"/>
          </p:nvPr>
        </p:nvSpPr>
        <p:spPr>
          <a:xfrm>
            <a:off x="362825" y="645524"/>
            <a:ext cx="8572500" cy="374100"/>
          </a:xfrm>
          <a:prstGeom prst="rect">
            <a:avLst/>
          </a:prstGeom>
        </p:spPr>
        <p:txBody>
          <a:bodyPr spcFirstLastPara="1" wrap="square" lIns="0" tIns="0" rIns="0" bIns="0" anchor="b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MSPE Evaluation</a:t>
            </a:r>
            <a:endParaRPr/>
          </a:p>
        </p:txBody>
      </p:sp>
      <p:sp>
        <p:nvSpPr>
          <p:cNvPr id="264" name="Google Shape;264;p40"/>
          <p:cNvSpPr txBox="1">
            <a:spLocks noGrp="1"/>
          </p:cNvSpPr>
          <p:nvPr>
            <p:ph type="body" idx="1"/>
          </p:nvPr>
        </p:nvSpPr>
        <p:spPr>
          <a:xfrm>
            <a:off x="77075" y="1114425"/>
            <a:ext cx="8315700" cy="74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457200" algn="l" rtl="0">
              <a:lnSpc>
                <a:spcPct val="20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/>
              <a:t>MSPE (SARIMA with Temperature): 8,176,171			</a:t>
            </a:r>
            <a:endParaRPr/>
          </a:p>
        </p:txBody>
      </p:sp>
      <p:pic>
        <p:nvPicPr>
          <p:cNvPr id="265" name="Google Shape;26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8050" y="1650750"/>
            <a:ext cx="4397225" cy="30599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1"/>
          <p:cNvSpPr txBox="1">
            <a:spLocks noGrp="1"/>
          </p:cNvSpPr>
          <p:nvPr>
            <p:ph type="title"/>
          </p:nvPr>
        </p:nvSpPr>
        <p:spPr>
          <a:xfrm>
            <a:off x="285750" y="645524"/>
            <a:ext cx="8572500" cy="374100"/>
          </a:xfrm>
          <a:prstGeom prst="rect">
            <a:avLst/>
          </a:prstGeom>
        </p:spPr>
        <p:txBody>
          <a:bodyPr spcFirstLastPara="1" wrap="square" lIns="0" tIns="0" rIns="0" bIns="0" anchor="b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MSPE Evaluation</a:t>
            </a:r>
            <a:endParaRPr/>
          </a:p>
        </p:txBody>
      </p:sp>
      <p:sp>
        <p:nvSpPr>
          <p:cNvPr id="271" name="Google Shape;271;p41"/>
          <p:cNvSpPr txBox="1">
            <a:spLocks noGrp="1"/>
          </p:cNvSpPr>
          <p:nvPr>
            <p:ph type="body" idx="1"/>
          </p:nvPr>
        </p:nvSpPr>
        <p:spPr>
          <a:xfrm>
            <a:off x="285750" y="1066952"/>
            <a:ext cx="6491700" cy="857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0" algn="l" rtl="0">
              <a:lnSpc>
                <a:spcPct val="20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/>
              <a:t>MSPE (SARIMA with Unemployment): 8,208,238</a:t>
            </a:r>
            <a:endParaRPr/>
          </a:p>
          <a:p>
            <a:pPr marL="0" lvl="0" indent="0" algn="l" rtl="0">
              <a:spcBef>
                <a:spcPts val="14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72" name="Google Shape;27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7825" y="1600425"/>
            <a:ext cx="4377125" cy="30786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2"/>
          <p:cNvSpPr txBox="1">
            <a:spLocks noGrp="1"/>
          </p:cNvSpPr>
          <p:nvPr>
            <p:ph type="title"/>
          </p:nvPr>
        </p:nvSpPr>
        <p:spPr>
          <a:xfrm>
            <a:off x="285750" y="645524"/>
            <a:ext cx="8572500" cy="374100"/>
          </a:xfrm>
          <a:prstGeom prst="rect">
            <a:avLst/>
          </a:prstGeom>
        </p:spPr>
        <p:txBody>
          <a:bodyPr spcFirstLastPara="1" wrap="square" lIns="0" tIns="0" rIns="0" bIns="0" anchor="b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Prophet Model</a:t>
            </a:r>
            <a:endParaRPr/>
          </a:p>
        </p:txBody>
      </p:sp>
      <p:sp>
        <p:nvSpPr>
          <p:cNvPr id="278" name="Google Shape;278;p42"/>
          <p:cNvSpPr txBox="1">
            <a:spLocks noGrp="1"/>
          </p:cNvSpPr>
          <p:nvPr>
            <p:ph type="body" idx="1"/>
          </p:nvPr>
        </p:nvSpPr>
        <p:spPr>
          <a:xfrm>
            <a:off x="285750" y="1341250"/>
            <a:ext cx="8041800" cy="3129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17500" algn="l" rtl="0">
              <a:spcBef>
                <a:spcPts val="14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</a:pPr>
            <a:r>
              <a:rPr lang="en">
                <a:solidFill>
                  <a:srgbClr val="434343"/>
                </a:solidFill>
              </a:rPr>
              <a:t>Prophet modeling is an Automated Forecasting Procedure which forecasts time series data based on an additive model where non-linear trends are fit with yearly, weekly, and daily seasonality, plus holiday effects. </a:t>
            </a:r>
            <a:endParaRPr>
              <a:solidFill>
                <a:srgbClr val="434343"/>
              </a:solidFill>
            </a:endParaRPr>
          </a:p>
          <a:p>
            <a:pPr marL="457200" lvl="0" indent="0" algn="l" rtl="0">
              <a:spcBef>
                <a:spcPts val="140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</a:endParaRPr>
          </a:p>
          <a:p>
            <a:pPr marL="457200" lvl="0" indent="-317500" algn="l" rtl="0">
              <a:spcBef>
                <a:spcPts val="14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</a:pPr>
            <a:r>
              <a:rPr lang="en">
                <a:solidFill>
                  <a:srgbClr val="434343"/>
                </a:solidFill>
              </a:rPr>
              <a:t>It works best with time series that have strong seasonal effects and several seasons of historical data. </a:t>
            </a:r>
            <a:endParaRPr>
              <a:solidFill>
                <a:srgbClr val="434343"/>
              </a:solidFill>
            </a:endParaRPr>
          </a:p>
          <a:p>
            <a:pPr marL="457200" lvl="0" indent="0" algn="l" rtl="0">
              <a:spcBef>
                <a:spcPts val="140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</a:endParaRPr>
          </a:p>
          <a:p>
            <a:pPr marL="457200" lvl="0" indent="-317500" algn="l" rtl="0">
              <a:spcBef>
                <a:spcPts val="14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</a:pPr>
            <a:r>
              <a:rPr lang="en">
                <a:solidFill>
                  <a:srgbClr val="434343"/>
                </a:solidFill>
              </a:rPr>
              <a:t>Prophet modeling is robust to missing data and shifts in the trend, and typically handles outliers well.</a:t>
            </a:r>
            <a:endParaRPr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3"/>
          <p:cNvSpPr txBox="1">
            <a:spLocks noGrp="1"/>
          </p:cNvSpPr>
          <p:nvPr>
            <p:ph type="title"/>
          </p:nvPr>
        </p:nvSpPr>
        <p:spPr>
          <a:xfrm>
            <a:off x="285750" y="645524"/>
            <a:ext cx="8572500" cy="374100"/>
          </a:xfrm>
          <a:prstGeom prst="rect">
            <a:avLst/>
          </a:prstGeom>
        </p:spPr>
        <p:txBody>
          <a:bodyPr spcFirstLastPara="1" wrap="square" lIns="0" tIns="0" rIns="0" bIns="0" anchor="b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Prophet Model Implementation</a:t>
            </a:r>
            <a:endParaRPr/>
          </a:p>
        </p:txBody>
      </p:sp>
      <p:sp>
        <p:nvSpPr>
          <p:cNvPr id="284" name="Google Shape;284;p43"/>
          <p:cNvSpPr txBox="1"/>
          <p:nvPr/>
        </p:nvSpPr>
        <p:spPr>
          <a:xfrm>
            <a:off x="153075" y="1254575"/>
            <a:ext cx="3673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434343"/>
                </a:solidFill>
              </a:rPr>
              <a:t>ACF Plot - Training Time Series Dataset:</a:t>
            </a:r>
            <a:endParaRPr b="1"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434343"/>
                </a:solidFill>
              </a:rPr>
              <a:t>Capturing significant reversals in trend</a:t>
            </a:r>
            <a:endParaRPr b="1">
              <a:solidFill>
                <a:srgbClr val="434343"/>
              </a:solidFill>
            </a:endParaRPr>
          </a:p>
        </p:txBody>
      </p:sp>
      <p:pic>
        <p:nvPicPr>
          <p:cNvPr id="285" name="Google Shape;285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2650" y="1786775"/>
            <a:ext cx="4267199" cy="2418451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43"/>
          <p:cNvSpPr txBox="1"/>
          <p:nvPr/>
        </p:nvSpPr>
        <p:spPr>
          <a:xfrm>
            <a:off x="4702650" y="1263825"/>
            <a:ext cx="4419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434343"/>
                </a:solidFill>
              </a:rPr>
              <a:t>Prophet Model Components:</a:t>
            </a:r>
            <a:endParaRPr b="1"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434343"/>
                </a:solidFill>
              </a:rPr>
              <a:t>Forecasting Yearly Trends by Year and Month</a:t>
            </a:r>
            <a:endParaRPr b="1">
              <a:solidFill>
                <a:srgbClr val="434343"/>
              </a:solidFill>
            </a:endParaRPr>
          </a:p>
        </p:txBody>
      </p:sp>
      <p:grpSp>
        <p:nvGrpSpPr>
          <p:cNvPr id="287" name="Google Shape;287;p43"/>
          <p:cNvGrpSpPr/>
          <p:nvPr/>
        </p:nvGrpSpPr>
        <p:grpSpPr>
          <a:xfrm>
            <a:off x="216675" y="1786775"/>
            <a:ext cx="4419600" cy="2418453"/>
            <a:chOff x="152400" y="1781625"/>
            <a:chExt cx="4419600" cy="2418453"/>
          </a:xfrm>
        </p:grpSpPr>
        <p:pic>
          <p:nvPicPr>
            <p:cNvPr id="288" name="Google Shape;288;p4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52400" y="1781625"/>
              <a:ext cx="4419600" cy="241845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9" name="Google Shape;289;p43"/>
            <p:cNvSpPr txBox="1"/>
            <p:nvPr/>
          </p:nvSpPr>
          <p:spPr>
            <a:xfrm>
              <a:off x="871550" y="3535500"/>
              <a:ext cx="2907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0000"/>
                  </a:solidFill>
                </a:rPr>
                <a:t>1</a:t>
              </a: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290" name="Google Shape;290;p43"/>
            <p:cNvSpPr txBox="1"/>
            <p:nvPr/>
          </p:nvSpPr>
          <p:spPr>
            <a:xfrm>
              <a:off x="1328750" y="3548425"/>
              <a:ext cx="2907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0000"/>
                  </a:solidFill>
                </a:rPr>
                <a:t>2</a:t>
              </a: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291" name="Google Shape;291;p43"/>
            <p:cNvSpPr txBox="1"/>
            <p:nvPr/>
          </p:nvSpPr>
          <p:spPr>
            <a:xfrm>
              <a:off x="1718450" y="3471675"/>
              <a:ext cx="2907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0000"/>
                  </a:solidFill>
                </a:rPr>
                <a:t>3</a:t>
              </a: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292" name="Google Shape;292;p43"/>
            <p:cNvSpPr txBox="1"/>
            <p:nvPr/>
          </p:nvSpPr>
          <p:spPr>
            <a:xfrm>
              <a:off x="2547950" y="3396025"/>
              <a:ext cx="2907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0000"/>
                  </a:solidFill>
                </a:rPr>
                <a:t>5</a:t>
              </a: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293" name="Google Shape;293;p43"/>
            <p:cNvSpPr txBox="1"/>
            <p:nvPr/>
          </p:nvSpPr>
          <p:spPr>
            <a:xfrm>
              <a:off x="2977600" y="3459300"/>
              <a:ext cx="2907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0000"/>
                  </a:solidFill>
                </a:rPr>
                <a:t>6</a:t>
              </a: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294" name="Google Shape;294;p43"/>
            <p:cNvSpPr txBox="1"/>
            <p:nvPr/>
          </p:nvSpPr>
          <p:spPr>
            <a:xfrm>
              <a:off x="3359975" y="2995825"/>
              <a:ext cx="2907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0000"/>
                  </a:solidFill>
                </a:rPr>
                <a:t>7</a:t>
              </a: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295" name="Google Shape;295;p43"/>
            <p:cNvSpPr txBox="1"/>
            <p:nvPr/>
          </p:nvSpPr>
          <p:spPr>
            <a:xfrm>
              <a:off x="2132600" y="2773500"/>
              <a:ext cx="2907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0000"/>
                  </a:solidFill>
                </a:rPr>
                <a:t>4</a:t>
              </a:r>
              <a:endParaRPr>
                <a:solidFill>
                  <a:srgbClr val="FF0000"/>
                </a:solidFill>
              </a:endParaRP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4"/>
          <p:cNvSpPr txBox="1">
            <a:spLocks noGrp="1"/>
          </p:cNvSpPr>
          <p:nvPr>
            <p:ph type="title"/>
          </p:nvPr>
        </p:nvSpPr>
        <p:spPr>
          <a:xfrm>
            <a:off x="285750" y="645524"/>
            <a:ext cx="8572500" cy="374100"/>
          </a:xfrm>
          <a:prstGeom prst="rect">
            <a:avLst/>
          </a:prstGeom>
        </p:spPr>
        <p:txBody>
          <a:bodyPr spcFirstLastPara="1" wrap="square" lIns="0" tIns="0" rIns="0" bIns="0" anchor="b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Prophet Model Weekly Sales Forecast</a:t>
            </a:r>
            <a:endParaRPr/>
          </a:p>
        </p:txBody>
      </p:sp>
      <p:pic>
        <p:nvPicPr>
          <p:cNvPr id="301" name="Google Shape;301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2025"/>
            <a:ext cx="8802801" cy="381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45"/>
          <p:cNvSpPr txBox="1">
            <a:spLocks noGrp="1"/>
          </p:cNvSpPr>
          <p:nvPr>
            <p:ph type="title"/>
          </p:nvPr>
        </p:nvSpPr>
        <p:spPr>
          <a:xfrm>
            <a:off x="285750" y="645524"/>
            <a:ext cx="8572500" cy="374100"/>
          </a:xfrm>
          <a:prstGeom prst="rect">
            <a:avLst/>
          </a:prstGeom>
        </p:spPr>
        <p:txBody>
          <a:bodyPr spcFirstLastPara="1" wrap="square" lIns="0" tIns="0" rIns="0" bIns="0" anchor="b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MSPE Evaluation </a:t>
            </a:r>
            <a:endParaRPr/>
          </a:p>
        </p:txBody>
      </p:sp>
      <p:sp>
        <p:nvSpPr>
          <p:cNvPr id="307" name="Google Shape;307;p45"/>
          <p:cNvSpPr txBox="1">
            <a:spLocks noGrp="1"/>
          </p:cNvSpPr>
          <p:nvPr>
            <p:ph type="body" idx="1"/>
          </p:nvPr>
        </p:nvSpPr>
        <p:spPr>
          <a:xfrm>
            <a:off x="285750" y="1447194"/>
            <a:ext cx="6491700" cy="3129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1400"/>
              </a:spcBef>
              <a:spcAft>
                <a:spcPts val="0"/>
              </a:spcAft>
              <a:buNone/>
            </a:pPr>
            <a:r>
              <a:rPr lang="en"/>
              <a:t>Initial MSPE: 14,669,985 (n.changepoints = 7)</a:t>
            </a:r>
            <a:endParaRPr/>
          </a:p>
          <a:p>
            <a:pPr marL="0" lvl="0" indent="0" algn="l" rtl="0">
              <a:spcBef>
                <a:spcPts val="14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</a:rPr>
              <a:t>Model Experimentation and Impact:</a:t>
            </a:r>
            <a:endParaRPr>
              <a:solidFill>
                <a:srgbClr val="0000FF"/>
              </a:solidFill>
            </a:endParaRP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Clr>
                <a:srgbClr val="0000FF"/>
              </a:buClr>
              <a:buSzPts val="1400"/>
              <a:buAutoNum type="arabicPeriod"/>
            </a:pPr>
            <a:r>
              <a:rPr lang="en">
                <a:solidFill>
                  <a:srgbClr val="0000FF"/>
                </a:solidFill>
              </a:rPr>
              <a:t>Considering Weekly Seasonality during Model Training</a:t>
            </a:r>
            <a:endParaRPr>
              <a:solidFill>
                <a:srgbClr val="0000FF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(weekly.seasonality = TRUE)</a:t>
            </a:r>
            <a:endParaRPr>
              <a:solidFill>
                <a:srgbClr val="000000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MSPE: 15,057,099 (</a:t>
            </a:r>
            <a:r>
              <a:rPr lang="en">
                <a:solidFill>
                  <a:srgbClr val="FF0000"/>
                </a:solidFill>
              </a:rPr>
              <a:t>MSPE increased; parameter rejected</a:t>
            </a:r>
            <a:r>
              <a:rPr lang="en">
                <a:solidFill>
                  <a:srgbClr val="000000"/>
                </a:solidFill>
              </a:rPr>
              <a:t>)</a:t>
            </a:r>
            <a:endParaRPr>
              <a:solidFill>
                <a:srgbClr val="000000"/>
              </a:solidFill>
            </a:endParaRPr>
          </a:p>
          <a:p>
            <a:pPr marL="457200" lvl="0" indent="-317500" algn="l" rtl="0">
              <a:spcBef>
                <a:spcPts val="1400"/>
              </a:spcBef>
              <a:spcAft>
                <a:spcPts val="0"/>
              </a:spcAft>
              <a:buClr>
                <a:srgbClr val="0000FF"/>
              </a:buClr>
              <a:buSzPts val="1400"/>
              <a:buAutoNum type="arabicPeriod"/>
            </a:pPr>
            <a:r>
              <a:rPr lang="en">
                <a:solidFill>
                  <a:srgbClr val="0000FF"/>
                </a:solidFill>
              </a:rPr>
              <a:t>Modelling Holiday Effects</a:t>
            </a:r>
            <a:endParaRPr>
              <a:solidFill>
                <a:srgbClr val="0000FF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MSPE: 15,057,099 (</a:t>
            </a:r>
            <a:r>
              <a:rPr lang="en">
                <a:solidFill>
                  <a:srgbClr val="FF0000"/>
                </a:solidFill>
              </a:rPr>
              <a:t>MSPE increased; parameter rejected</a:t>
            </a:r>
            <a:r>
              <a:rPr lang="en">
                <a:solidFill>
                  <a:srgbClr val="000000"/>
                </a:solidFill>
              </a:rPr>
              <a:t>)</a:t>
            </a:r>
            <a:endParaRPr>
              <a:solidFill>
                <a:srgbClr val="000000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400"/>
              <a:buAutoNum type="arabicPeriod"/>
            </a:pPr>
            <a:r>
              <a:rPr lang="en">
                <a:solidFill>
                  <a:srgbClr val="0000FF"/>
                </a:solidFill>
              </a:rPr>
              <a:t>Changing n.changepoints = 25 (Default for Prophet)</a:t>
            </a:r>
            <a:endParaRPr>
              <a:solidFill>
                <a:srgbClr val="0000FF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MSPE: 16,699,228 (</a:t>
            </a:r>
            <a:r>
              <a:rPr lang="en">
                <a:solidFill>
                  <a:srgbClr val="FF0000"/>
                </a:solidFill>
              </a:rPr>
              <a:t>MSPE increased; parameter rejected</a:t>
            </a:r>
            <a:r>
              <a:rPr lang="en">
                <a:solidFill>
                  <a:srgbClr val="000000"/>
                </a:solidFill>
              </a:rPr>
              <a:t>)</a:t>
            </a:r>
            <a:endParaRPr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400"/>
              </a:spcBef>
              <a:spcAft>
                <a:spcPts val="0"/>
              </a:spcAft>
              <a:buNone/>
            </a:pPr>
            <a:endParaRPr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46"/>
          <p:cNvSpPr txBox="1">
            <a:spLocks noGrp="1"/>
          </p:cNvSpPr>
          <p:nvPr>
            <p:ph type="title"/>
          </p:nvPr>
        </p:nvSpPr>
        <p:spPr>
          <a:xfrm>
            <a:off x="285750" y="645524"/>
            <a:ext cx="8572500" cy="748200"/>
          </a:xfrm>
          <a:prstGeom prst="rect">
            <a:avLst/>
          </a:prstGeom>
        </p:spPr>
        <p:txBody>
          <a:bodyPr spcFirstLastPara="1" wrap="square" lIns="0" tIns="0" rIns="0" bIns="0" anchor="b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Forecasting Sales for 14 weeks beyond Available Data</a:t>
            </a:r>
            <a:endParaRPr/>
          </a:p>
        </p:txBody>
      </p:sp>
      <p:pic>
        <p:nvPicPr>
          <p:cNvPr id="313" name="Google Shape;313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325" y="1393725"/>
            <a:ext cx="8879350" cy="3444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47"/>
          <p:cNvSpPr txBox="1">
            <a:spLocks noGrp="1"/>
          </p:cNvSpPr>
          <p:nvPr>
            <p:ph type="title"/>
          </p:nvPr>
        </p:nvSpPr>
        <p:spPr>
          <a:xfrm>
            <a:off x="285750" y="645524"/>
            <a:ext cx="8572500" cy="374100"/>
          </a:xfrm>
          <a:prstGeom prst="rect">
            <a:avLst/>
          </a:prstGeom>
        </p:spPr>
        <p:txBody>
          <a:bodyPr spcFirstLastPara="1" wrap="square" lIns="0" tIns="0" rIns="0" bIns="0" anchor="b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 </a:t>
            </a:r>
            <a:endParaRPr/>
          </a:p>
        </p:txBody>
      </p:sp>
      <p:sp>
        <p:nvSpPr>
          <p:cNvPr id="319" name="Google Shape;319;p47"/>
          <p:cNvSpPr txBox="1">
            <a:spLocks noGrp="1"/>
          </p:cNvSpPr>
          <p:nvPr>
            <p:ph type="body" idx="1"/>
          </p:nvPr>
        </p:nvSpPr>
        <p:spPr>
          <a:xfrm>
            <a:off x="285750" y="1341250"/>
            <a:ext cx="8130000" cy="3129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30200" algn="l" rtl="0">
              <a:spcBef>
                <a:spcPts val="1400"/>
              </a:spcBef>
              <a:spcAft>
                <a:spcPts val="0"/>
              </a:spcAft>
              <a:buSzPts val="1600"/>
              <a:buChar char="●"/>
            </a:pPr>
            <a:r>
              <a:rPr lang="en" sz="1700" dirty="0"/>
              <a:t>Explored 3 different types of methods: SARIMA, SARIMA with additional features and Prophet.</a:t>
            </a:r>
            <a:endParaRPr sz="1700"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700"/>
              <a:t>Fitted models for each of the above methods. </a:t>
            </a:r>
            <a:r>
              <a:rPr lang="en" sz="1700" dirty="0"/>
              <a:t>Trained the model on the training dataset and predicted on the test dataset. </a:t>
            </a:r>
            <a:endParaRPr sz="1700"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700" dirty="0"/>
              <a:t>Among these 3 methods, SARIMA with temperature has the lowest MSPE.</a:t>
            </a:r>
            <a:endParaRPr sz="17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0"/>
          <p:cNvSpPr txBox="1">
            <a:spLocks noGrp="1"/>
          </p:cNvSpPr>
          <p:nvPr>
            <p:ph type="title"/>
          </p:nvPr>
        </p:nvSpPr>
        <p:spPr>
          <a:xfrm>
            <a:off x="285750" y="645524"/>
            <a:ext cx="8572500" cy="49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Arial"/>
              <a:buNone/>
            </a:pPr>
            <a:r>
              <a:rPr lang="en" sz="3600"/>
              <a:t>Introduction </a:t>
            </a:r>
            <a:endParaRPr sz="3600"/>
          </a:p>
        </p:txBody>
      </p:sp>
      <p:sp>
        <p:nvSpPr>
          <p:cNvPr id="192" name="Google Shape;192;p30"/>
          <p:cNvSpPr txBox="1">
            <a:spLocks noGrp="1"/>
          </p:cNvSpPr>
          <p:nvPr>
            <p:ph type="body" idx="1"/>
          </p:nvPr>
        </p:nvSpPr>
        <p:spPr>
          <a:xfrm>
            <a:off x="285750" y="1341244"/>
            <a:ext cx="8572500" cy="312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Char char="●"/>
            </a:pPr>
            <a:r>
              <a:rPr lang="en" sz="2000">
                <a:solidFill>
                  <a:srgbClr val="434343"/>
                </a:solidFill>
              </a:rPr>
              <a:t>Data Exploration </a:t>
            </a:r>
            <a:endParaRPr sz="2000">
              <a:solidFill>
                <a:srgbClr val="434343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434343"/>
              </a:solidFill>
            </a:endParaRPr>
          </a:p>
          <a:p>
            <a:pPr marL="457200" lvl="0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200"/>
              <a:buChar char="●"/>
            </a:pPr>
            <a:r>
              <a:rPr lang="en" sz="2000">
                <a:solidFill>
                  <a:srgbClr val="434343"/>
                </a:solidFill>
              </a:rPr>
              <a:t>SARIMA Modeling</a:t>
            </a:r>
            <a:r>
              <a:rPr lang="en" sz="2200">
                <a:solidFill>
                  <a:srgbClr val="434343"/>
                </a:solidFill>
              </a:rPr>
              <a:t> </a:t>
            </a:r>
            <a:endParaRPr sz="2200">
              <a:solidFill>
                <a:srgbClr val="434343"/>
              </a:solidFill>
            </a:endParaRPr>
          </a:p>
          <a:p>
            <a:pPr marL="91440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Char char="○"/>
            </a:pPr>
            <a:r>
              <a:rPr lang="en" sz="1800" b="0">
                <a:solidFill>
                  <a:srgbClr val="434343"/>
                </a:solidFill>
              </a:rPr>
              <a:t>MSPE Evaluation</a:t>
            </a:r>
            <a:r>
              <a:rPr lang="en" sz="2400">
                <a:solidFill>
                  <a:srgbClr val="434343"/>
                </a:solidFill>
              </a:rPr>
              <a:t> </a:t>
            </a:r>
            <a:endParaRPr sz="2400">
              <a:solidFill>
                <a:srgbClr val="434343"/>
              </a:solidFill>
            </a:endParaRPr>
          </a:p>
          <a:p>
            <a:pPr marL="45720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Char char="●"/>
            </a:pPr>
            <a:r>
              <a:rPr lang="en" sz="2000">
                <a:solidFill>
                  <a:srgbClr val="434343"/>
                </a:solidFill>
              </a:rPr>
              <a:t>SARIMA Modeling with additional Variables</a:t>
            </a:r>
            <a:endParaRPr sz="2000">
              <a:solidFill>
                <a:srgbClr val="434343"/>
              </a:solidFill>
            </a:endParaRPr>
          </a:p>
          <a:p>
            <a:pPr marL="91440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Char char="○"/>
            </a:pPr>
            <a:r>
              <a:rPr lang="en" sz="1800" b="0">
                <a:solidFill>
                  <a:srgbClr val="434343"/>
                </a:solidFill>
              </a:rPr>
              <a:t>MSPE Evaluation</a:t>
            </a:r>
            <a:r>
              <a:rPr lang="en" sz="2400">
                <a:solidFill>
                  <a:srgbClr val="434343"/>
                </a:solidFill>
              </a:rPr>
              <a:t> </a:t>
            </a:r>
            <a:endParaRPr sz="2400">
              <a:solidFill>
                <a:srgbClr val="434343"/>
              </a:solidFill>
            </a:endParaRPr>
          </a:p>
          <a:p>
            <a:pPr marL="45720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Char char="●"/>
            </a:pPr>
            <a:r>
              <a:rPr lang="en" sz="2000">
                <a:solidFill>
                  <a:srgbClr val="434343"/>
                </a:solidFill>
              </a:rPr>
              <a:t>Prophet Modeling</a:t>
            </a:r>
            <a:r>
              <a:rPr lang="en" sz="2400">
                <a:solidFill>
                  <a:srgbClr val="434343"/>
                </a:solidFill>
              </a:rPr>
              <a:t> </a:t>
            </a:r>
            <a:endParaRPr sz="2400">
              <a:solidFill>
                <a:srgbClr val="434343"/>
              </a:solidFill>
            </a:endParaRPr>
          </a:p>
          <a:p>
            <a:pPr marL="91440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Char char="○"/>
            </a:pPr>
            <a:r>
              <a:rPr lang="en" sz="1800" b="0">
                <a:solidFill>
                  <a:srgbClr val="434343"/>
                </a:solidFill>
              </a:rPr>
              <a:t>MSPE evaluation</a:t>
            </a:r>
            <a:r>
              <a:rPr lang="en" sz="2400">
                <a:solidFill>
                  <a:srgbClr val="434343"/>
                </a:solidFill>
              </a:rPr>
              <a:t> </a:t>
            </a:r>
            <a:endParaRPr sz="2400">
              <a:solidFill>
                <a:srgbClr val="434343"/>
              </a:solidFill>
            </a:endParaRPr>
          </a:p>
          <a:p>
            <a:pPr marL="45720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Char char="●"/>
            </a:pPr>
            <a:r>
              <a:rPr lang="en" sz="2000">
                <a:solidFill>
                  <a:srgbClr val="434343"/>
                </a:solidFill>
              </a:rPr>
              <a:t>Conclusion</a:t>
            </a:r>
            <a:r>
              <a:rPr lang="en" sz="2200">
                <a:solidFill>
                  <a:srgbClr val="434343"/>
                </a:solidFill>
              </a:rPr>
              <a:t> </a:t>
            </a:r>
            <a:r>
              <a:rPr lang="en" sz="2400">
                <a:solidFill>
                  <a:srgbClr val="434343"/>
                </a:solidFill>
              </a:rPr>
              <a:t> </a:t>
            </a:r>
            <a:endParaRPr sz="2400">
              <a:solidFill>
                <a:srgbClr val="434343"/>
              </a:solidFill>
            </a:endParaRPr>
          </a:p>
          <a:p>
            <a:pPr marL="0" lvl="1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</a:pPr>
            <a:endParaRPr sz="11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8"/>
          <p:cNvSpPr txBox="1">
            <a:spLocks noGrp="1"/>
          </p:cNvSpPr>
          <p:nvPr>
            <p:ph type="title"/>
          </p:nvPr>
        </p:nvSpPr>
        <p:spPr>
          <a:xfrm>
            <a:off x="2988942" y="1611461"/>
            <a:ext cx="3117300" cy="16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ctr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endParaRPr sz="1100"/>
          </a:p>
          <a:p>
            <a:pPr marL="0" lvl="0" indent="0" algn="ctr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n" sz="6400"/>
              <a:t>Thank you!</a:t>
            </a:r>
            <a:endParaRPr sz="64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1"/>
          <p:cNvSpPr txBox="1">
            <a:spLocks noGrp="1"/>
          </p:cNvSpPr>
          <p:nvPr>
            <p:ph type="title"/>
          </p:nvPr>
        </p:nvSpPr>
        <p:spPr>
          <a:xfrm>
            <a:off x="285750" y="645524"/>
            <a:ext cx="8572500" cy="374100"/>
          </a:xfrm>
          <a:prstGeom prst="rect">
            <a:avLst/>
          </a:prstGeom>
        </p:spPr>
        <p:txBody>
          <a:bodyPr spcFirstLastPara="1" wrap="square" lIns="0" tIns="0" rIns="0" bIns="0" anchor="b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Exploration</a:t>
            </a:r>
            <a:endParaRPr/>
          </a:p>
        </p:txBody>
      </p:sp>
      <p:pic>
        <p:nvPicPr>
          <p:cNvPr id="198" name="Google Shape;19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6525" y="2042228"/>
            <a:ext cx="2928550" cy="246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5550" y="1439750"/>
            <a:ext cx="4222700" cy="355090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31"/>
          <p:cNvSpPr txBox="1"/>
          <p:nvPr/>
        </p:nvSpPr>
        <p:spPr>
          <a:xfrm>
            <a:off x="285750" y="1439750"/>
            <a:ext cx="4130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2"/>
                </a:solidFill>
              </a:rPr>
              <a:t>Data: Weekly Sales for Store 1 Department 1</a:t>
            </a:r>
            <a:endParaRPr b="1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 txBox="1">
            <a:spLocks noGrp="1"/>
          </p:cNvSpPr>
          <p:nvPr>
            <p:ph type="title"/>
          </p:nvPr>
        </p:nvSpPr>
        <p:spPr>
          <a:xfrm>
            <a:off x="285750" y="645524"/>
            <a:ext cx="8572500" cy="374100"/>
          </a:xfrm>
          <a:prstGeom prst="rect">
            <a:avLst/>
          </a:prstGeom>
        </p:spPr>
        <p:txBody>
          <a:bodyPr spcFirstLastPara="1" wrap="square" lIns="0" tIns="0" rIns="0" bIns="0" anchor="b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Exploration</a:t>
            </a:r>
            <a:endParaRPr/>
          </a:p>
        </p:txBody>
      </p:sp>
      <p:pic>
        <p:nvPicPr>
          <p:cNvPr id="206" name="Google Shape;20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4600" y="1343025"/>
            <a:ext cx="4202975" cy="3534325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32"/>
          <p:cNvSpPr txBox="1"/>
          <p:nvPr/>
        </p:nvSpPr>
        <p:spPr>
          <a:xfrm>
            <a:off x="5053850" y="1355900"/>
            <a:ext cx="3429000" cy="13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/>
              <a:t>Negative correlation for Weekly Sales and Temperature</a:t>
            </a:r>
            <a:endParaRPr sz="15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/>
              <a:t>Positive correlation between Weekly Sales and Unemployment</a:t>
            </a:r>
            <a:endParaRPr sz="1500" b="1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3"/>
          <p:cNvSpPr txBox="1">
            <a:spLocks noGrp="1"/>
          </p:cNvSpPr>
          <p:nvPr>
            <p:ph type="title"/>
          </p:nvPr>
        </p:nvSpPr>
        <p:spPr>
          <a:xfrm>
            <a:off x="285750" y="645524"/>
            <a:ext cx="8572500" cy="748200"/>
          </a:xfrm>
          <a:prstGeom prst="rect">
            <a:avLst/>
          </a:prstGeom>
        </p:spPr>
        <p:txBody>
          <a:bodyPr spcFirstLastPara="1" wrap="square" lIns="0" tIns="0" rIns="0" bIns="0" anchor="b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SARIMA without Additional Variables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3" name="Google Shape;21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8225" y="1393724"/>
            <a:ext cx="4096728" cy="3444976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33"/>
          <p:cNvSpPr txBox="1"/>
          <p:nvPr/>
        </p:nvSpPr>
        <p:spPr>
          <a:xfrm>
            <a:off x="4835775" y="1615575"/>
            <a:ext cx="3725700" cy="130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0000"/>
                </a:solidFill>
              </a:rPr>
              <a:t>SARIMA(0,0,1,1,0,0,7)</a:t>
            </a:r>
            <a:endParaRPr b="1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Char char="●"/>
            </a:pPr>
            <a:r>
              <a:rPr lang="en" sz="1500" b="1">
                <a:solidFill>
                  <a:srgbClr val="434343"/>
                </a:solidFill>
              </a:rPr>
              <a:t>Several p values fall below the line after lag 7, which means the residuals are correlated</a:t>
            </a:r>
            <a:endParaRPr sz="1500" b="1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4"/>
          <p:cNvSpPr txBox="1">
            <a:spLocks noGrp="1"/>
          </p:cNvSpPr>
          <p:nvPr>
            <p:ph type="title"/>
          </p:nvPr>
        </p:nvSpPr>
        <p:spPr>
          <a:xfrm>
            <a:off x="285750" y="645524"/>
            <a:ext cx="8572500" cy="748200"/>
          </a:xfrm>
          <a:prstGeom prst="rect">
            <a:avLst/>
          </a:prstGeom>
        </p:spPr>
        <p:txBody>
          <a:bodyPr spcFirstLastPara="1" wrap="square" lIns="0" tIns="0" rIns="0" bIns="0" anchor="b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SARIMA without Additional Variables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20" name="Google Shape;220;p34"/>
          <p:cNvPicPr preferRelativeResize="0"/>
          <p:nvPr/>
        </p:nvPicPr>
        <p:blipFill rotWithShape="1">
          <a:blip r:embed="rId3">
            <a:alphaModFix/>
          </a:blip>
          <a:srcRect t="-1630" b="1629"/>
          <a:stretch/>
        </p:blipFill>
        <p:spPr>
          <a:xfrm>
            <a:off x="576125" y="1393724"/>
            <a:ext cx="4096728" cy="3444976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34"/>
          <p:cNvSpPr txBox="1"/>
          <p:nvPr/>
        </p:nvSpPr>
        <p:spPr>
          <a:xfrm>
            <a:off x="4885775" y="1606650"/>
            <a:ext cx="4096800" cy="130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0000"/>
                </a:solidFill>
              </a:rPr>
              <a:t>SARIMA(2,0,0,1,0,0,7)</a:t>
            </a:r>
            <a:endParaRPr b="1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</a:pPr>
            <a:r>
              <a:rPr lang="en" sz="1500" b="1">
                <a:solidFill>
                  <a:srgbClr val="434343"/>
                </a:solidFill>
              </a:rPr>
              <a:t>All the p values are above the blue line, which means the residuals are independent</a:t>
            </a:r>
            <a:r>
              <a:rPr lang="en" b="1">
                <a:solidFill>
                  <a:srgbClr val="434343"/>
                </a:solidFill>
              </a:rPr>
              <a:t> </a:t>
            </a:r>
            <a:endParaRPr b="1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5"/>
          <p:cNvSpPr txBox="1">
            <a:spLocks noGrp="1"/>
          </p:cNvSpPr>
          <p:nvPr>
            <p:ph type="title"/>
          </p:nvPr>
        </p:nvSpPr>
        <p:spPr>
          <a:xfrm>
            <a:off x="285750" y="645524"/>
            <a:ext cx="8572500" cy="748200"/>
          </a:xfrm>
          <a:prstGeom prst="rect">
            <a:avLst/>
          </a:prstGeom>
        </p:spPr>
        <p:txBody>
          <a:bodyPr spcFirstLastPara="1" wrap="square" lIns="0" tIns="0" rIns="0" bIns="0" anchor="b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SARIMA without Additional Variables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27" name="Google Shape;22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400" y="1393724"/>
            <a:ext cx="4096728" cy="3444976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35"/>
          <p:cNvSpPr txBox="1"/>
          <p:nvPr/>
        </p:nvSpPr>
        <p:spPr>
          <a:xfrm>
            <a:off x="4728875" y="1602450"/>
            <a:ext cx="4023000" cy="15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0000"/>
                </a:solidFill>
              </a:rPr>
              <a:t>SARIMA(2,0,1,1,0,0,7)</a:t>
            </a:r>
            <a:endParaRPr b="1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 b="1">
                <a:solidFill>
                  <a:srgbClr val="434343"/>
                </a:solidFill>
              </a:rPr>
              <a:t>p values are in the line at lag 14 and lag 15, which means the residuals are correlated at lag 14 and lag 15</a:t>
            </a:r>
            <a:r>
              <a:rPr lang="en" sz="1500" b="1"/>
              <a:t> </a:t>
            </a:r>
            <a:endParaRPr sz="1500" b="1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6"/>
          <p:cNvSpPr txBox="1">
            <a:spLocks noGrp="1"/>
          </p:cNvSpPr>
          <p:nvPr>
            <p:ph type="title"/>
          </p:nvPr>
        </p:nvSpPr>
        <p:spPr>
          <a:xfrm>
            <a:off x="285750" y="644652"/>
            <a:ext cx="8572500" cy="374100"/>
          </a:xfrm>
          <a:prstGeom prst="rect">
            <a:avLst/>
          </a:prstGeom>
        </p:spPr>
        <p:txBody>
          <a:bodyPr spcFirstLastPara="1" wrap="square" lIns="0" tIns="0" rIns="0" bIns="0" anchor="b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MSPE Evaluation </a:t>
            </a:r>
            <a:endParaRPr/>
          </a:p>
        </p:txBody>
      </p:sp>
      <p:sp>
        <p:nvSpPr>
          <p:cNvPr id="234" name="Google Shape;234;p36"/>
          <p:cNvSpPr txBox="1">
            <a:spLocks noGrp="1"/>
          </p:cNvSpPr>
          <p:nvPr>
            <p:ph type="body" idx="1"/>
          </p:nvPr>
        </p:nvSpPr>
        <p:spPr>
          <a:xfrm>
            <a:off x="5014624" y="1523998"/>
            <a:ext cx="4071000" cy="310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14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</a:rPr>
              <a:t>Our data contains 143 observations of weekly sales:</a:t>
            </a:r>
            <a:endParaRPr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14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</a:rPr>
              <a:t>Train: 1 to 114  </a:t>
            </a:r>
            <a:endParaRPr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14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</a:rPr>
              <a:t>Test: 115 to 143</a:t>
            </a:r>
            <a:endParaRPr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14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</a:rPr>
              <a:t>SARIMA model without additional variables:</a:t>
            </a:r>
            <a:endParaRPr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14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</a:rPr>
              <a:t>ARIMA(2,0,0)*(1,0,0) for prediction.</a:t>
            </a:r>
            <a:endParaRPr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1400"/>
              </a:spcBef>
              <a:spcAft>
                <a:spcPts val="0"/>
              </a:spcAft>
              <a:buNone/>
            </a:pPr>
            <a:r>
              <a:rPr lang="en"/>
              <a:t>MSPE: 56,753,140</a:t>
            </a:r>
            <a:endParaRPr/>
          </a:p>
          <a:p>
            <a:pPr marL="0" lvl="0" indent="0" algn="l" rtl="0">
              <a:spcBef>
                <a:spcPts val="14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35" name="Google Shape;23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9450" y="1472338"/>
            <a:ext cx="3979450" cy="3346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7"/>
          <p:cNvSpPr txBox="1">
            <a:spLocks noGrp="1"/>
          </p:cNvSpPr>
          <p:nvPr>
            <p:ph type="title"/>
          </p:nvPr>
        </p:nvSpPr>
        <p:spPr>
          <a:xfrm>
            <a:off x="285750" y="645524"/>
            <a:ext cx="8572500" cy="374100"/>
          </a:xfrm>
          <a:prstGeom prst="rect">
            <a:avLst/>
          </a:prstGeom>
        </p:spPr>
        <p:txBody>
          <a:bodyPr spcFirstLastPara="1" wrap="square" lIns="0" tIns="0" rIns="0" bIns="0" anchor="b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SARIMA Modeling with Additional Variables</a:t>
            </a:r>
            <a:endParaRPr/>
          </a:p>
        </p:txBody>
      </p:sp>
      <p:sp>
        <p:nvSpPr>
          <p:cNvPr id="241" name="Google Shape;241;p37"/>
          <p:cNvSpPr txBox="1">
            <a:spLocks noGrp="1"/>
          </p:cNvSpPr>
          <p:nvPr>
            <p:ph type="body" idx="1"/>
          </p:nvPr>
        </p:nvSpPr>
        <p:spPr>
          <a:xfrm>
            <a:off x="285750" y="1343019"/>
            <a:ext cx="6491700" cy="3129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17500" algn="l" rtl="0">
              <a:spcBef>
                <a:spcPts val="14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Additional variables used:  Temperature &amp; Unemployment</a:t>
            </a:r>
            <a:endParaRPr/>
          </a:p>
        </p:txBody>
      </p:sp>
      <p:pic>
        <p:nvPicPr>
          <p:cNvPr id="242" name="Google Shape;24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4100" y="1831200"/>
            <a:ext cx="4204150" cy="280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5750" y="1819000"/>
            <a:ext cx="4028050" cy="28307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MAT008_Robinson_PPT_template_20160817_1e">
  <a:themeElements>
    <a:clrScheme name="Robinson Office Colors">
      <a:dk1>
        <a:srgbClr val="404041"/>
      </a:dk1>
      <a:lt1>
        <a:srgbClr val="EDEEEF"/>
      </a:lt1>
      <a:dk2>
        <a:srgbClr val="0039A6"/>
      </a:dk2>
      <a:lt2>
        <a:srgbClr val="A4A9AD"/>
      </a:lt2>
      <a:accent1>
        <a:srgbClr val="0039A6"/>
      </a:accent1>
      <a:accent2>
        <a:srgbClr val="C60C30"/>
      </a:accent2>
      <a:accent3>
        <a:srgbClr val="006F42"/>
      </a:accent3>
      <a:accent4>
        <a:srgbClr val="FFC843"/>
      </a:accent4>
      <a:accent5>
        <a:srgbClr val="61B4E4"/>
      </a:accent5>
      <a:accent6>
        <a:srgbClr val="EF7622"/>
      </a:accent6>
      <a:hlink>
        <a:srgbClr val="0563C1"/>
      </a:hlink>
      <a:folHlink>
        <a:srgbClr val="4F545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533</Words>
  <Application>Microsoft Office PowerPoint</Application>
  <PresentationFormat>On-screen Show (16:9)</PresentationFormat>
  <Paragraphs>88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Average</vt:lpstr>
      <vt:lpstr>Arial</vt:lpstr>
      <vt:lpstr>Palatino</vt:lpstr>
      <vt:lpstr>Oswald</vt:lpstr>
      <vt:lpstr>Slate</vt:lpstr>
      <vt:lpstr>MAT008_Robinson_PPT_template_20160817_1e</vt:lpstr>
      <vt:lpstr>Walmart Sales Forecast</vt:lpstr>
      <vt:lpstr>Introduction </vt:lpstr>
      <vt:lpstr>Data Exploration</vt:lpstr>
      <vt:lpstr>Data Exploration</vt:lpstr>
      <vt:lpstr>SARIMA without Additional Variables </vt:lpstr>
      <vt:lpstr>SARIMA without Additional Variables </vt:lpstr>
      <vt:lpstr>SARIMA without Additional Variables </vt:lpstr>
      <vt:lpstr>MSPE Evaluation </vt:lpstr>
      <vt:lpstr>SARIMA Modeling with Additional Variables</vt:lpstr>
      <vt:lpstr>SARIMA Modeling with Additional Variables</vt:lpstr>
      <vt:lpstr>SARIMA Modeling with Additional Variables </vt:lpstr>
      <vt:lpstr>MSPE Evaluation</vt:lpstr>
      <vt:lpstr>MSPE Evaluation</vt:lpstr>
      <vt:lpstr>Prophet Model</vt:lpstr>
      <vt:lpstr>Prophet Model Implementation</vt:lpstr>
      <vt:lpstr>Prophet Model Weekly Sales Forecast</vt:lpstr>
      <vt:lpstr>MSPE Evaluation </vt:lpstr>
      <vt:lpstr>Forecasting Sales for 14 weeks beyond Available Data</vt:lpstr>
      <vt:lpstr>Conclusion </vt:lpstr>
      <vt:lpstr> 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Walmart Sales Forecast</dc:title>
  <dc:creator>Devangi Bohra</dc:creator>
  <cp:lastModifiedBy>Devangi Bohra</cp:lastModifiedBy>
  <cp:revision>1</cp:revision>
  <dcterms:modified xsi:type="dcterms:W3CDTF">2021-02-22T00:17:38Z</dcterms:modified>
</cp:coreProperties>
</file>